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Padáme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, </a:t>
            </a:r>
            <a:r>
              <a:rPr lang="en-US" sz="3600" dirty="0" err="1"/>
              <a:t>ó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Tá</a:t>
            </a:r>
            <a:r>
              <a:rPr lang="en-US" sz="3600" dirty="0"/>
              <a:t> </a:t>
            </a:r>
            <a:r>
              <a:rPr lang="en-US" sz="3600" dirty="0" err="1"/>
              <a:t>milosť</a:t>
            </a:r>
            <a:r>
              <a:rPr lang="en-US" sz="3600" dirty="0"/>
              <a:t> je </a:t>
            </a:r>
            <a:r>
              <a:rPr lang="en-US" sz="3600" dirty="0" err="1"/>
              <a:t>večná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, </a:t>
            </a:r>
            <a:r>
              <a:rPr lang="en-US" sz="3600" dirty="0" err="1"/>
              <a:t>ó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, </a:t>
            </a:r>
            <a:r>
              <a:rPr lang="en-US" sz="3600" dirty="0" err="1"/>
              <a:t>svätý</a:t>
            </a:r>
            <a:r>
              <a:rPr lang="en-US" sz="3600" dirty="0"/>
              <a:t>, </a:t>
            </a:r>
            <a:r>
              <a:rPr lang="en-US" sz="3600" dirty="0" err="1"/>
              <a:t>svätý</a:t>
            </a:r>
            <a:r>
              <a:rPr lang="en-US" sz="3600" dirty="0"/>
              <a:t>:]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Baránok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622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19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Black</vt:lpstr>
      <vt:lpstr>PowerPoint Presentation</vt:lpstr>
      <vt:lpstr>Padáme na svoju tvár pred tebou, ó Ježiš. Tá milosť je večná láska pred tebou, ó Ježiš.</vt:lpstr>
      <vt:lpstr>[:Ty si svätý, svätý, svätý:]  Baránok.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2016-01-30T19:30:43Z</dcterms:created>
  <dcterms:modified xsi:type="dcterms:W3CDTF">2016-01-30T19:31:29Z</dcterms:modified>
</cp:coreProperties>
</file>