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3" r:id="rId2"/>
    <p:sldId id="265" r:id="rId3"/>
    <p:sldId id="267" r:id="rId4"/>
    <p:sldId id="266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31"/>
  </p:normalViewPr>
  <p:slideViewPr>
    <p:cSldViewPr snapToGrid="0" snapToObjects="1">
      <p:cViewPr varScale="1">
        <p:scale>
          <a:sx n="135" d="100"/>
          <a:sy n="135" d="100"/>
        </p:scale>
        <p:origin x="424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1BD588-169A-EF41-8483-72A495E627A2}" type="datetimeFigureOut">
              <a:rPr lang="en-US" smtClean="0"/>
              <a:t>10/17/17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052FC-6BC1-FA46-B234-E8E70CA9B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641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10/17/17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Stíš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, </a:t>
            </a:r>
            <a:r>
              <a:rPr lang="en-US" sz="3600" dirty="0" err="1"/>
              <a:t>lebo</a:t>
            </a:r>
            <a:r>
              <a:rPr lang="en-US" sz="3600" dirty="0"/>
              <a:t> </a:t>
            </a:r>
            <a:r>
              <a:rPr lang="en-US" sz="3600" dirty="0" err="1"/>
              <a:t>svätý</a:t>
            </a:r>
            <a:r>
              <a:rPr lang="en-US" sz="3600" dirty="0"/>
              <a:t> </a:t>
            </a:r>
            <a:r>
              <a:rPr lang="en-US" sz="3600" dirty="0" err="1"/>
              <a:t>Boh</a:t>
            </a:r>
            <a:r>
              <a:rPr lang="en-US" sz="3600" dirty="0"/>
              <a:t> a </a:t>
            </a:r>
            <a:r>
              <a:rPr lang="en-US" sz="3600" dirty="0" err="1" smtClean="0"/>
              <a:t>Pán</a:t>
            </a:r>
            <a:r>
              <a:rPr lang="en-US" sz="3600" dirty="0" smtClean="0"/>
              <a:t>,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On je </a:t>
            </a:r>
            <a:r>
              <a:rPr lang="en-US" sz="3600" dirty="0" err="1"/>
              <a:t>tu</a:t>
            </a:r>
            <a:r>
              <a:rPr lang="en-US" sz="3600" dirty="0"/>
              <a:t> </a:t>
            </a:r>
            <a:r>
              <a:rPr lang="en-US" sz="3600" dirty="0" err="1"/>
              <a:t>prítomný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 err="1"/>
              <a:t>Dnes</a:t>
            </a:r>
            <a:r>
              <a:rPr lang="en-US" sz="3600" dirty="0"/>
              <a:t> </a:t>
            </a:r>
            <a:r>
              <a:rPr lang="en-US" sz="3600" dirty="0" err="1"/>
              <a:t>stoj</a:t>
            </a:r>
            <a:r>
              <a:rPr lang="en-US" sz="3600" dirty="0"/>
              <a:t> a </a:t>
            </a:r>
            <a:r>
              <a:rPr lang="en-US" sz="3600" dirty="0" err="1"/>
              <a:t>pred</a:t>
            </a:r>
            <a:r>
              <a:rPr lang="en-US" sz="3600" dirty="0"/>
              <a:t> </a:t>
            </a:r>
            <a:r>
              <a:rPr lang="en-US" sz="3600" dirty="0" err="1"/>
              <a:t>Ním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 </a:t>
            </a:r>
            <a:r>
              <a:rPr lang="en-US" sz="3600" dirty="0" err="1" smtClean="0"/>
              <a:t>skloň</a:t>
            </a:r>
            <a:r>
              <a:rPr lang="en-US" sz="3600" dirty="0" smtClean="0"/>
              <a:t>,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stoj</a:t>
            </a:r>
            <a:r>
              <a:rPr lang="en-US" sz="3600" dirty="0"/>
              <a:t> v </a:t>
            </a:r>
            <a:r>
              <a:rPr lang="en-US" sz="3600" dirty="0" err="1"/>
              <a:t>bázni</a:t>
            </a:r>
            <a:r>
              <a:rPr lang="en-US" sz="3600" dirty="0"/>
              <a:t> </a:t>
            </a:r>
            <a:r>
              <a:rPr lang="en-US" sz="3600" dirty="0" err="1"/>
              <a:t>vnorený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V </a:t>
            </a:r>
            <a:r>
              <a:rPr lang="en-US" sz="3600" dirty="0" err="1"/>
              <a:t>Ňom</a:t>
            </a:r>
            <a:r>
              <a:rPr lang="en-US" sz="3600" dirty="0"/>
              <a:t> </a:t>
            </a:r>
            <a:r>
              <a:rPr lang="en-US" sz="3600" dirty="0" err="1"/>
              <a:t>nieto</a:t>
            </a:r>
            <a:r>
              <a:rPr lang="en-US" sz="3600" dirty="0"/>
              <a:t> </a:t>
            </a:r>
            <a:r>
              <a:rPr lang="en-US" sz="3600" dirty="0" err="1"/>
              <a:t>hriechu</a:t>
            </a:r>
            <a:r>
              <a:rPr lang="en-US" sz="3600" dirty="0"/>
              <a:t>, </a:t>
            </a:r>
            <a:r>
              <a:rPr lang="en-US" sz="3600" dirty="0" err="1" smtClean="0"/>
              <a:t>viem</a:t>
            </a:r>
            <a:r>
              <a:rPr lang="en-US" sz="3600" dirty="0" smtClean="0"/>
              <a:t>,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svätá</a:t>
            </a:r>
            <a:r>
              <a:rPr lang="en-US" sz="3600" dirty="0"/>
              <a:t> je </a:t>
            </a:r>
            <a:r>
              <a:rPr lang="en-US" sz="3600" dirty="0" err="1"/>
              <a:t>táto</a:t>
            </a:r>
            <a:r>
              <a:rPr lang="en-US" sz="3600" dirty="0"/>
              <a:t> </a:t>
            </a:r>
            <a:r>
              <a:rPr lang="en-US" sz="3600" dirty="0" err="1"/>
              <a:t>zem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 err="1"/>
              <a:t>Stíš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, </a:t>
            </a:r>
            <a:r>
              <a:rPr lang="en-US" sz="3600" dirty="0" err="1"/>
              <a:t>lebo</a:t>
            </a:r>
            <a:r>
              <a:rPr lang="en-US" sz="3600" dirty="0"/>
              <a:t> </a:t>
            </a:r>
            <a:r>
              <a:rPr lang="en-US" sz="3600" dirty="0" err="1"/>
              <a:t>svätý</a:t>
            </a:r>
            <a:r>
              <a:rPr lang="en-US" sz="3600" dirty="0"/>
              <a:t> </a:t>
            </a:r>
            <a:r>
              <a:rPr lang="en-US" sz="3600" dirty="0" err="1"/>
              <a:t>Boh</a:t>
            </a:r>
            <a:r>
              <a:rPr lang="en-US" sz="3600" dirty="0"/>
              <a:t> a </a:t>
            </a:r>
            <a:r>
              <a:rPr lang="en-US" sz="3600" dirty="0" err="1" smtClean="0"/>
              <a:t>Pán</a:t>
            </a:r>
            <a:r>
              <a:rPr lang="en-US" sz="3600" dirty="0" smtClean="0"/>
              <a:t>,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On je </a:t>
            </a:r>
            <a:r>
              <a:rPr lang="en-US" sz="3600" dirty="0" err="1"/>
              <a:t>tu</a:t>
            </a:r>
            <a:r>
              <a:rPr lang="en-US" sz="3600" dirty="0"/>
              <a:t> </a:t>
            </a:r>
            <a:r>
              <a:rPr lang="en-US" sz="3600" dirty="0" err="1"/>
              <a:t>prítomný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77512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_sablona</Template>
  <TotalTime>0</TotalTime>
  <Words>8</Words>
  <Application>Microsoft Macintosh PowerPoint</Application>
  <PresentationFormat>On-screen Show (16:9)</PresentationFormat>
  <Paragraphs>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Black</vt:lpstr>
      <vt:lpstr>PowerPoint Presentation</vt:lpstr>
      <vt:lpstr>Stíš sa, lebo svätý Boh a Pán, On je tu prítomný. Dnes stoj a pred Ním sa skloň, stoj v bázni vnorený.</vt:lpstr>
      <vt:lpstr>V Ňom nieto hriechu, viem, svätá je táto zem. Stíš sa, lebo svätý Boh a Pán, On je tu prítomný.</vt:lpstr>
      <vt:lpstr>PowerPoint Presentation</vt:lpstr>
    </vt:vector>
  </TitlesOfParts>
  <Company/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Martina Tomasovicova</dc:creator>
  <cp:lastModifiedBy>Martina Tomasovicova</cp:lastModifiedBy>
  <cp:revision>1</cp:revision>
  <dcterms:created xsi:type="dcterms:W3CDTF">2017-10-17T09:21:10Z</dcterms:created>
  <dcterms:modified xsi:type="dcterms:W3CDTF">2017-10-17T09:21:50Z</dcterms:modified>
</cp:coreProperties>
</file>