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480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Šiel</a:t>
            </a:r>
            <a:r>
              <a:rPr lang="en-US" sz="3600" dirty="0"/>
              <a:t>, </a:t>
            </a:r>
            <a:r>
              <a:rPr lang="en-US" sz="3600" dirty="0" err="1"/>
              <a:t>kadiaľ</a:t>
            </a:r>
            <a:r>
              <a:rPr lang="en-US" sz="3600" dirty="0"/>
              <a:t> ja </a:t>
            </a:r>
            <a:r>
              <a:rPr lang="en-US" sz="3600" dirty="0" err="1"/>
              <a:t>chodím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stál</a:t>
            </a:r>
            <a:r>
              <a:rPr lang="en-US" sz="3600" dirty="0"/>
              <a:t> tam, </a:t>
            </a:r>
            <a:r>
              <a:rPr lang="en-US" sz="3600" dirty="0" err="1"/>
              <a:t>kde</a:t>
            </a:r>
            <a:r>
              <a:rPr lang="en-US" sz="3600" dirty="0"/>
              <a:t> ja </a:t>
            </a:r>
            <a:r>
              <a:rPr lang="en-US" sz="3600" dirty="0" err="1"/>
              <a:t>stojím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cítil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ja </a:t>
            </a:r>
            <a:r>
              <a:rPr lang="en-US" sz="3600" dirty="0" err="1"/>
              <a:t>cítim</a:t>
            </a:r>
            <a:br>
              <a:rPr lang="en-US" sz="3600" dirty="0"/>
            </a:br>
            <a:r>
              <a:rPr lang="en-US" sz="3600" dirty="0" err="1"/>
              <a:t>rozumie</a:t>
            </a:r>
            <a:r>
              <a:rPr lang="en-US" sz="3600" dirty="0"/>
              <a:t> mi.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Krehkosť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pozná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žil</a:t>
            </a:r>
            <a:r>
              <a:rPr lang="en-US" sz="3600" dirty="0"/>
              <a:t> v tele </a:t>
            </a:r>
            <a:r>
              <a:rPr lang="en-US" sz="3600" dirty="0" err="1"/>
              <a:t>ako</a:t>
            </a:r>
            <a:r>
              <a:rPr lang="en-US" sz="3600" dirty="0"/>
              <a:t> ja,‭</a:t>
            </a:r>
            <a:br>
              <a:rPr lang="en-US" sz="3600" dirty="0"/>
            </a:br>
            <a:r>
              <a:rPr lang="en-US" sz="3600" dirty="0" err="1"/>
              <a:t>diabol</a:t>
            </a:r>
            <a:r>
              <a:rPr lang="en-US" sz="3600" dirty="0"/>
              <a:t> Ho </a:t>
            </a:r>
            <a:r>
              <a:rPr lang="en-US" sz="3600" dirty="0" err="1"/>
              <a:t>pokúšal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neprehral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367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Boh</a:t>
            </a:r>
            <a:r>
              <a:rPr lang="en-US" sz="3600" dirty="0"/>
              <a:t> je s </a:t>
            </a:r>
            <a:r>
              <a:rPr lang="en-US" sz="3600" dirty="0" err="1"/>
              <a:t>nami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je s </a:t>
            </a:r>
            <a:r>
              <a:rPr lang="en-US" sz="3600" dirty="0" err="1"/>
              <a:t>nami</a:t>
            </a:r>
            <a:r>
              <a:rPr lang="en-US" sz="3600" dirty="0"/>
              <a:t>, </a:t>
            </a:r>
            <a:r>
              <a:rPr lang="en-US" sz="3600" dirty="0" err="1"/>
              <a:t>Imanuel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2819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Ľudia</a:t>
            </a:r>
            <a:r>
              <a:rPr lang="en-US" sz="3600" dirty="0"/>
              <a:t> Ho </a:t>
            </a:r>
            <a:r>
              <a:rPr lang="en-US" sz="3600" dirty="0" err="1"/>
              <a:t>zavrhli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predčasne</a:t>
            </a:r>
            <a:r>
              <a:rPr lang="en-US" sz="3600" dirty="0"/>
              <a:t> </a:t>
            </a:r>
            <a:r>
              <a:rPr lang="en-US" sz="3600" dirty="0" err="1"/>
              <a:t>súdili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trpel</a:t>
            </a:r>
            <a:r>
              <a:rPr lang="en-US" sz="3600" dirty="0"/>
              <a:t> to </a:t>
            </a:r>
            <a:r>
              <a:rPr lang="en-US" sz="3600" dirty="0" err="1"/>
              <a:t>neprávom</a:t>
            </a:r>
            <a:r>
              <a:rPr lang="en-US" sz="3600" dirty="0"/>
              <a:t> –</a:t>
            </a:r>
            <a:br>
              <a:rPr lang="en-US" sz="3600" dirty="0"/>
            </a:br>
            <a:r>
              <a:rPr lang="en-US" sz="3600" dirty="0" err="1"/>
              <a:t>odpúšťa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1202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Trápil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nado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zaplatil</a:t>
            </a:r>
            <a:r>
              <a:rPr lang="en-US" sz="3600" dirty="0"/>
              <a:t> za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zomrel</a:t>
            </a:r>
            <a:r>
              <a:rPr lang="en-US" sz="3600" dirty="0"/>
              <a:t> </a:t>
            </a:r>
            <a:r>
              <a:rPr lang="en-US" sz="3600" dirty="0" err="1"/>
              <a:t>namiesto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ja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5351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Boh</a:t>
            </a:r>
            <a:r>
              <a:rPr lang="en-US" sz="3600" dirty="0"/>
              <a:t> je s </a:t>
            </a:r>
            <a:r>
              <a:rPr lang="en-US" sz="3600" dirty="0" err="1"/>
              <a:t>nami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je s </a:t>
            </a:r>
            <a:r>
              <a:rPr lang="en-US" sz="3600" dirty="0" err="1"/>
              <a:t>nami</a:t>
            </a:r>
            <a:r>
              <a:rPr lang="en-US" sz="3600" dirty="0"/>
              <a:t>, </a:t>
            </a:r>
            <a:r>
              <a:rPr lang="en-US" sz="3600" dirty="0" err="1"/>
              <a:t>Imanuel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498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11</TotalTime>
  <Words>117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Šiel, kadiaľ ja chodím, stál tam, kde ja stojím, cítil, čo ja cítim rozumie mi.</vt:lpstr>
      <vt:lpstr>Krehkosť moju pozná, žil v tele ako ja,‭ diabol Ho pokúšal, On neprehral.</vt:lpstr>
      <vt:lpstr>Boh je s nami, tak blízko nás, Boh je s nami, Imanuel.</vt:lpstr>
      <vt:lpstr>Ľudia Ho zavrhli, predčasne súdili, trpel to neprávom – odpúšťa nám.</vt:lpstr>
      <vt:lpstr>Trápil sa nado mnou, zaplatil za hriech môj,  zomrel namiesto mňa  a ja smiem žiť.</vt:lpstr>
      <vt:lpstr>Boh je s nami, tak blízko nás, Boh je s nami, Imanuel.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Marek Tomašovič</cp:lastModifiedBy>
  <cp:revision>3</cp:revision>
  <dcterms:created xsi:type="dcterms:W3CDTF">2016-01-30T19:08:59Z</dcterms:created>
  <dcterms:modified xsi:type="dcterms:W3CDTF">2022-11-19T12:49:51Z</dcterms:modified>
</cp:coreProperties>
</file>