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8" r:id="rId4"/>
    <p:sldId id="267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25" d="100"/>
          <a:sy n="25" d="100"/>
        </p:scale>
        <p:origin x="-2280" y="-12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02-May-14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Moje</a:t>
            </a:r>
            <a:r>
              <a:rPr lang="en-US" sz="3600" dirty="0"/>
              <a:t> </a:t>
            </a:r>
            <a:r>
              <a:rPr lang="en-US" sz="3600" dirty="0" err="1"/>
              <a:t>srdce</a:t>
            </a:r>
            <a:r>
              <a:rPr lang="en-US" sz="3600" dirty="0"/>
              <a:t> </a:t>
            </a:r>
            <a:r>
              <a:rPr lang="en-US" sz="3600" dirty="0" err="1"/>
              <a:t>pieseň</a:t>
            </a:r>
            <a:r>
              <a:rPr lang="en-US" sz="3600" dirty="0"/>
              <a:t> </a:t>
            </a:r>
            <a:r>
              <a:rPr lang="en-US" sz="3600" dirty="0" err="1"/>
              <a:t>má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z </a:t>
            </a:r>
            <a:r>
              <a:rPr lang="en-US" sz="3600" dirty="0" err="1"/>
              <a:t>lásky</a:t>
            </a:r>
            <a:r>
              <a:rPr lang="en-US" sz="3600" dirty="0"/>
              <a:t> k </a:t>
            </a:r>
            <a:r>
              <a:rPr lang="en-US" sz="3600" dirty="0" err="1"/>
              <a:t>Tebe</a:t>
            </a:r>
            <a:r>
              <a:rPr lang="en-US" sz="3600" dirty="0"/>
              <a:t>, </a:t>
            </a:r>
            <a:r>
              <a:rPr lang="en-US" sz="3600" dirty="0" err="1"/>
              <a:t>drahý</a:t>
            </a:r>
            <a:r>
              <a:rPr lang="en-US" sz="3600" dirty="0"/>
              <a:t> Pane.</a:t>
            </a:r>
            <a:br>
              <a:rPr lang="en-US" sz="3600" dirty="0"/>
            </a:br>
            <a:r>
              <a:rPr lang="en-US" sz="3600" dirty="0" err="1"/>
              <a:t>Som</a:t>
            </a:r>
            <a:r>
              <a:rPr lang="en-US" sz="3600" dirty="0"/>
              <a:t> </a:t>
            </a:r>
            <a:r>
              <a:rPr lang="en-US" sz="3600" dirty="0" err="1"/>
              <a:t>vďačný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prišiel</a:t>
            </a:r>
            <a:r>
              <a:rPr lang="en-US" sz="3600" dirty="0"/>
              <a:t> k </a:t>
            </a:r>
            <a:r>
              <a:rPr lang="en-US" sz="3600" dirty="0" err="1"/>
              <a:t>nám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drahý</a:t>
            </a:r>
            <a:r>
              <a:rPr lang="en-US" sz="3600" dirty="0"/>
              <a:t> Pane,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vzácny</a:t>
            </a:r>
            <a:r>
              <a:rPr lang="en-US" sz="3600" dirty="0"/>
              <a:t> </a:t>
            </a:r>
            <a:r>
              <a:rPr lang="en-US" sz="3600" dirty="0" err="1"/>
              <a:t>Ježiš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Radosť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pozval</a:t>
            </a:r>
            <a:r>
              <a:rPr lang="en-US" sz="3600" dirty="0"/>
              <a:t> </a:t>
            </a: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mňa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lepšie</a:t>
            </a:r>
            <a:r>
              <a:rPr lang="en-US" sz="3600" dirty="0"/>
              <a:t> </a:t>
            </a:r>
            <a:r>
              <a:rPr lang="en-US" sz="3600" dirty="0" err="1"/>
              <a:t>miesto</a:t>
            </a:r>
            <a:r>
              <a:rPr lang="en-US" sz="3600" dirty="0"/>
              <a:t> </a:t>
            </a:r>
            <a:r>
              <a:rPr lang="en-US" sz="3600" dirty="0" err="1"/>
              <a:t>nepoznám</a:t>
            </a:r>
            <a:r>
              <a:rPr lang="en-US" sz="3600" dirty="0"/>
              <a:t>,</a:t>
            </a:r>
            <a:br>
              <a:rPr lang="en-US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71384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než</a:t>
            </a:r>
            <a:r>
              <a:rPr lang="en-US" sz="3600" dirty="0" smtClean="0"/>
              <a:t> </a:t>
            </a:r>
            <a:r>
              <a:rPr lang="en-US" sz="3600" dirty="0"/>
              <a:t>v </a:t>
            </a:r>
            <a:r>
              <a:rPr lang="en-US" sz="3600" dirty="0" err="1"/>
              <a:t>Tvojom</a:t>
            </a:r>
            <a:r>
              <a:rPr lang="en-US" sz="3600" dirty="0"/>
              <a:t> </a:t>
            </a:r>
            <a:r>
              <a:rPr lang="en-US" sz="3600" dirty="0" err="1"/>
              <a:t>náručí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láskavom</a:t>
            </a:r>
            <a:r>
              <a:rPr lang="en-US" sz="3600" dirty="0" smtClean="0"/>
              <a:t> </a:t>
            </a:r>
            <a:r>
              <a:rPr lang="en-US" sz="3600" dirty="0" err="1"/>
              <a:t>náručí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Zostaň</a:t>
            </a:r>
            <a:r>
              <a:rPr lang="en-US" sz="3600" dirty="0"/>
              <a:t> so </a:t>
            </a:r>
            <a:r>
              <a:rPr lang="en-US" sz="3600" dirty="0" err="1"/>
              <a:t>mnou</a:t>
            </a:r>
            <a:r>
              <a:rPr lang="en-US" sz="3600" dirty="0"/>
              <a:t>, </a:t>
            </a:r>
            <a:r>
              <a:rPr lang="en-US" sz="3600" dirty="0" err="1"/>
              <a:t>priviň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ma,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svojom</a:t>
            </a:r>
            <a:r>
              <a:rPr lang="en-US" sz="3600" dirty="0"/>
              <a:t>  </a:t>
            </a:r>
            <a:r>
              <a:rPr lang="en-US" sz="3600" dirty="0" err="1"/>
              <a:t>náručí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44592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1</TotalTime>
  <Words>19</Words>
  <Application>Microsoft Office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_template</vt:lpstr>
      <vt:lpstr>PowerPoint Presentation</vt:lpstr>
      <vt:lpstr>Moje srdce pieseň má, z lásky k Tebe, drahý Pane. Som vďačný, že si prišiel k nám, môj drahý Pane, môj vzácny Ježiš.</vt:lpstr>
      <vt:lpstr>Radosť mám, že si pozval aj mňa, lepšie miesto nepoznám, </vt:lpstr>
      <vt:lpstr>než v Tvojom náručí,  láskavom náručí. Zostaň so mnou, priviň si ma, v svojom  náručí.</vt:lpstr>
      <vt:lpstr>PowerPoint Presentation</vt:lpstr>
    </vt:vector>
  </TitlesOfParts>
  <Company>Hewlett 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Tomasovic</cp:lastModifiedBy>
  <cp:revision>1</cp:revision>
  <dcterms:created xsi:type="dcterms:W3CDTF">2014-05-02T14:09:42Z</dcterms:created>
  <dcterms:modified xsi:type="dcterms:W3CDTF">2014-05-02T14:10:49Z</dcterms:modified>
</cp:coreProperties>
</file>