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73" r:id="rId6"/>
    <p:sldId id="269" r:id="rId7"/>
    <p:sldId id="274" r:id="rId8"/>
    <p:sldId id="270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Požehnané meno má Pán,</a:t>
            </a:r>
            <a:br>
              <a:rPr lang="sk-SK" sz="3600" dirty="0"/>
            </a:br>
            <a:r>
              <a:rPr lang="sk-SK" sz="3600" dirty="0"/>
              <a:t>Požehnané meno má Pán,</a:t>
            </a:r>
            <a:br>
              <a:rPr lang="sk-SK" sz="3600" dirty="0"/>
            </a:br>
            <a:r>
              <a:rPr lang="sk-SK" sz="3600" dirty="0"/>
              <a:t>Požehnané meno má Pán, Najvyšší.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Viem, že meno Pána je môj úkryt,</a:t>
            </a:r>
            <a:br>
              <a:rPr lang="sk-SK" sz="3600" dirty="0"/>
            </a:br>
            <a:r>
              <a:rPr lang="sk-SK" sz="3600" dirty="0"/>
              <a:t>v boji sa v ňom môžem skryť</a:t>
            </a:r>
            <a:br>
              <a:rPr lang="sk-SK" sz="3600" dirty="0"/>
            </a:br>
            <a:r>
              <a:rPr lang="sk-SK" sz="3600" dirty="0"/>
              <a:t>a v bezpečí žiť!</a:t>
            </a:r>
          </a:p>
        </p:txBody>
      </p:sp>
    </p:spTree>
    <p:extLst>
      <p:ext uri="{BB962C8B-B14F-4D97-AF65-F5344CB8AC3E}">
        <p14:creationId xmlns:p14="http://schemas.microsoft.com/office/powerpoint/2010/main" val="159344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Oslávené meno má Pán,</a:t>
            </a:r>
            <a:br>
              <a:rPr lang="sk-SK" sz="3600" dirty="0"/>
            </a:br>
            <a:r>
              <a:rPr lang="sk-SK" sz="3600" dirty="0"/>
              <a:t>oslávené meno má Pán,</a:t>
            </a:r>
            <a:br>
              <a:rPr lang="sk-SK" sz="3600" dirty="0"/>
            </a:br>
            <a:r>
              <a:rPr lang="sk-SK" sz="3600" dirty="0"/>
              <a:t>oslávené meno má Pán, Najvyšší.</a:t>
            </a:r>
          </a:p>
        </p:txBody>
      </p:sp>
    </p:spTree>
    <p:extLst>
      <p:ext uri="{BB962C8B-B14F-4D97-AF65-F5344CB8AC3E}">
        <p14:creationId xmlns:p14="http://schemas.microsoft.com/office/powerpoint/2010/main" val="237684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Viem, že meno Pána je môj úkryt,</a:t>
            </a:r>
            <a:br>
              <a:rPr lang="sk-SK" sz="3600" dirty="0"/>
            </a:br>
            <a:r>
              <a:rPr lang="sk-SK" sz="3600" dirty="0"/>
              <a:t>v boji sa v ňom môžem skryť</a:t>
            </a:r>
            <a:br>
              <a:rPr lang="sk-SK" sz="3600" dirty="0"/>
            </a:br>
            <a:r>
              <a:rPr lang="sk-SK" sz="3600" dirty="0"/>
              <a:t>a v bezpečí žiť!</a:t>
            </a:r>
          </a:p>
        </p:txBody>
      </p:sp>
    </p:spTree>
    <p:extLst>
      <p:ext uri="{BB962C8B-B14F-4D97-AF65-F5344CB8AC3E}">
        <p14:creationId xmlns:p14="http://schemas.microsoft.com/office/powerpoint/2010/main" val="404928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Ježiš, toto meno má Pán,</a:t>
            </a:r>
            <a:br>
              <a:rPr lang="sk-SK" sz="3600" dirty="0"/>
            </a:br>
            <a:r>
              <a:rPr lang="sk-SK" sz="3600" dirty="0"/>
              <a:t>Ježiš, toto meno má Pán,</a:t>
            </a:r>
            <a:br>
              <a:rPr lang="sk-SK" sz="3600" dirty="0"/>
            </a:br>
            <a:r>
              <a:rPr lang="sk-SK" sz="3600" dirty="0"/>
              <a:t>Ježiš, toto meno má Pán, Najvyšší.</a:t>
            </a:r>
          </a:p>
        </p:txBody>
      </p:sp>
    </p:spTree>
    <p:extLst>
      <p:ext uri="{BB962C8B-B14F-4D97-AF65-F5344CB8AC3E}">
        <p14:creationId xmlns:p14="http://schemas.microsoft.com/office/powerpoint/2010/main" val="46852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Viem, že meno Pána je môj úkryt,</a:t>
            </a:r>
            <a:br>
              <a:rPr lang="sk-SK" sz="3600" dirty="0"/>
            </a:br>
            <a:r>
              <a:rPr lang="sk-SK" sz="3600" dirty="0"/>
              <a:t>v boji sa v ňom môžem skryť</a:t>
            </a:r>
            <a:br>
              <a:rPr lang="sk-SK" sz="3600" dirty="0"/>
            </a:br>
            <a:r>
              <a:rPr lang="sk-SK" sz="3600" dirty="0"/>
              <a:t>a v bezpečí žiť!</a:t>
            </a:r>
          </a:p>
        </p:txBody>
      </p:sp>
    </p:spTree>
    <p:extLst>
      <p:ext uri="{BB962C8B-B14F-4D97-AF65-F5344CB8AC3E}">
        <p14:creationId xmlns:p14="http://schemas.microsoft.com/office/powerpoint/2010/main" val="20066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Svätý, svätý, svätý je Pán,</a:t>
            </a:r>
            <a:br>
              <a:rPr lang="sk-SK" sz="3600" dirty="0"/>
            </a:br>
            <a:r>
              <a:rPr lang="sk-SK" sz="3600" dirty="0"/>
              <a:t>Svätý, svätý, svätý je Pán,</a:t>
            </a:r>
            <a:br>
              <a:rPr lang="sk-SK" sz="3600" dirty="0"/>
            </a:br>
            <a:r>
              <a:rPr lang="sk-SK" sz="3600" dirty="0"/>
              <a:t>Svätý, svätý, svätý je Pán, Najvyšší.</a:t>
            </a:r>
          </a:p>
        </p:txBody>
      </p:sp>
    </p:spTree>
    <p:extLst>
      <p:ext uri="{BB962C8B-B14F-4D97-AF65-F5344CB8AC3E}">
        <p14:creationId xmlns:p14="http://schemas.microsoft.com/office/powerpoint/2010/main" val="262577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2</TotalTime>
  <Words>52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Black</vt:lpstr>
      <vt:lpstr>PowerPoint Presentation</vt:lpstr>
      <vt:lpstr>Požehnané meno má Pán, Požehnané meno má Pán, Požehnané meno má Pán, Najvyšší.</vt:lpstr>
      <vt:lpstr>Viem, že meno Pána je môj úkryt, v boji sa v ňom môžem skryť a v bezpečí žiť!</vt:lpstr>
      <vt:lpstr>Oslávené meno má Pán, oslávené meno má Pán, oslávené meno má Pán, Najvyšší.</vt:lpstr>
      <vt:lpstr>Viem, že meno Pána je môj úkryt, v boji sa v ňom môžem skryť a v bezpečí žiť!</vt:lpstr>
      <vt:lpstr>Ježiš, toto meno má Pán, Ježiš, toto meno má Pán, Ježiš, toto meno má Pán, Najvyšší.</vt:lpstr>
      <vt:lpstr>Viem, že meno Pána je môj úkryt, v boji sa v ňom môžem skryť a v bezpečí žiť!</vt:lpstr>
      <vt:lpstr>Svätý, svätý, svätý je Pán, Svätý, svätý, svätý je Pán, Svätý, svätý, svätý je Pán, Najvyšší.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2</cp:revision>
  <dcterms:created xsi:type="dcterms:W3CDTF">2018-01-10T09:00:04Z</dcterms:created>
  <dcterms:modified xsi:type="dcterms:W3CDTF">2018-01-10T09:03:43Z</dcterms:modified>
</cp:coreProperties>
</file>