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spievam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slúžim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chválim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len</a:t>
            </a:r>
            <a:r>
              <a:rPr lang="en-US" sz="3600" dirty="0"/>
              <a:t> z </a:t>
            </a:r>
            <a:r>
              <a:rPr lang="en-US" sz="3600" dirty="0" err="1"/>
              <a:t>lásky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Získal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šťastný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 v </a:t>
            </a:r>
            <a:r>
              <a:rPr lang="en-US" sz="3600" dirty="0" err="1"/>
              <a:t>tvojom</a:t>
            </a:r>
            <a:r>
              <a:rPr lang="en-US" sz="3600" dirty="0"/>
              <a:t> </a:t>
            </a:r>
            <a:r>
              <a:rPr lang="en-US" sz="3600" dirty="0" err="1"/>
              <a:t>objatí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Kto</a:t>
            </a:r>
            <a:r>
              <a:rPr lang="en-US" sz="3600" dirty="0"/>
              <a:t> je </a:t>
            </a:r>
            <a:r>
              <a:rPr lang="en-US" sz="3600" dirty="0" err="1"/>
              <a:t>ako</a:t>
            </a:r>
            <a:r>
              <a:rPr lang="en-US" sz="3600" dirty="0"/>
              <a:t> ty, </a:t>
            </a:r>
            <a:r>
              <a:rPr lang="en-US" sz="3600" dirty="0" err="1"/>
              <a:t>kto</a:t>
            </a:r>
            <a:r>
              <a:rPr lang="en-US" sz="3600" dirty="0"/>
              <a:t> je </a:t>
            </a:r>
            <a:r>
              <a:rPr lang="en-US" sz="3600" dirty="0" err="1"/>
              <a:t>ako</a:t>
            </a:r>
            <a:r>
              <a:rPr lang="en-US" sz="3600" dirty="0"/>
              <a:t> ty, </a:t>
            </a:r>
            <a:br>
              <a:rPr lang="en-US" sz="3600" dirty="0"/>
            </a:b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predivný</a:t>
            </a:r>
            <a:r>
              <a:rPr lang="en-US" sz="3600" dirty="0"/>
              <a:t>?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646847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12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Black</vt:lpstr>
      <vt:lpstr>PowerPoint Presentation</vt:lpstr>
      <vt:lpstr>Môj Boh, tebe spievam,  môj Pán, tebe slúžim,  môj Kráľ, teba chválim len z lásky. </vt:lpstr>
      <vt:lpstr>Získal si láskou život môj,  šťastný som v tvojom objatí. Kto je ako ty, kto je ako ty,  môj Boh predivný?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2016-01-30T18:01:26Z</dcterms:created>
  <dcterms:modified xsi:type="dcterms:W3CDTF">2016-01-30T18:02:03Z</dcterms:modified>
</cp:coreProperties>
</file>