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70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84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en-US" sz="3600" dirty="0" err="1" smtClean="0"/>
              <a:t>Mojou</a:t>
            </a:r>
            <a:r>
              <a:rPr lang="en-US" sz="3600" dirty="0" smtClean="0"/>
              <a:t> </a:t>
            </a:r>
            <a:r>
              <a:rPr lang="en-US" sz="3600" dirty="0" err="1" smtClean="0"/>
              <a:t>nádejou</a:t>
            </a:r>
            <a:r>
              <a:rPr lang="en-US" sz="3600" dirty="0" smtClean="0"/>
              <a:t> </a:t>
            </a:r>
            <a:r>
              <a:rPr lang="en-US" sz="3600" dirty="0" err="1" smtClean="0"/>
              <a:t>si</a:t>
            </a:r>
            <a:r>
              <a:rPr lang="en-US" sz="3600" dirty="0" smtClean="0"/>
              <a:t> Pane, de</a:t>
            </a:r>
            <a:r>
              <a:rPr lang="sk-SK" sz="3600" dirty="0" smtClean="0"/>
              <a:t>ň čo deň,</a:t>
            </a:r>
            <a:br>
              <a:rPr lang="sk-SK" sz="3600" dirty="0" smtClean="0"/>
            </a:br>
            <a:r>
              <a:rPr lang="en-US" sz="3600" dirty="0" err="1" smtClean="0"/>
              <a:t>aj</a:t>
            </a:r>
            <a:r>
              <a:rPr lang="en-US" sz="3600" dirty="0" smtClean="0"/>
              <a:t> </a:t>
            </a:r>
            <a:r>
              <a:rPr lang="en-US" sz="3600" dirty="0" err="1" smtClean="0"/>
              <a:t>ke</a:t>
            </a:r>
            <a:r>
              <a:rPr lang="sk-SK" sz="3600" dirty="0" smtClean="0"/>
              <a:t>ď čokoľvek sa stane, </a:t>
            </a:r>
            <a:r>
              <a:rPr lang="en-US" sz="3600" dirty="0" err="1" smtClean="0"/>
              <a:t>dobre</a:t>
            </a:r>
            <a:r>
              <a:rPr lang="en-US" sz="3600" dirty="0" smtClean="0"/>
              <a:t> </a:t>
            </a:r>
            <a:r>
              <a:rPr lang="en-US" sz="3600" dirty="0" err="1" smtClean="0"/>
              <a:t>viem</a:t>
            </a:r>
            <a:r>
              <a:rPr lang="en-US" sz="3600" dirty="0" smtClean="0"/>
              <a:t>,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dirty="0" err="1" smtClean="0"/>
              <a:t>cíti</a:t>
            </a:r>
            <a:r>
              <a:rPr lang="sk-SK" sz="3600" dirty="0" smtClean="0"/>
              <a:t>ť tvoju blízkosť, Ježiš, </a:t>
            </a:r>
            <a:r>
              <a:rPr lang="en-US" sz="3600" dirty="0" err="1" smtClean="0"/>
              <a:t>stále</a:t>
            </a:r>
            <a:r>
              <a:rPr lang="en-US" sz="3600" dirty="0" smtClean="0"/>
              <a:t> </a:t>
            </a:r>
            <a:r>
              <a:rPr lang="en-US" sz="3600" dirty="0" err="1" smtClean="0"/>
              <a:t>chcem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ke</a:t>
            </a:r>
            <a:r>
              <a:rPr lang="sk-SK" sz="3600" dirty="0" smtClean="0"/>
              <a:t>ď ma osteň hriechu ničí, </a:t>
            </a:r>
            <a:r>
              <a:rPr lang="en-US" sz="3600" dirty="0" err="1" smtClean="0"/>
              <a:t>vyzna</a:t>
            </a:r>
            <a:r>
              <a:rPr lang="sk-SK" sz="3600" dirty="0" smtClean="0"/>
              <a:t>ť smiem</a:t>
            </a:r>
            <a:br>
              <a:rPr lang="sk-SK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jei</a:t>
            </a:r>
            <a:r>
              <a:rPr lang="en-US" sz="3600" dirty="0" smtClean="0"/>
              <a:t>-je</a:t>
            </a:r>
            <a:r>
              <a:rPr lang="sk-SK" sz="3600" dirty="0" smtClean="0"/>
              <a:t>i</a:t>
            </a:r>
            <a:r>
              <a:rPr lang="en-US" sz="3600" dirty="0" smtClean="0"/>
              <a:t>-</a:t>
            </a:r>
            <a:r>
              <a:rPr lang="en-US" sz="3600" dirty="0" err="1" smtClean="0"/>
              <a:t>jej</a:t>
            </a:r>
            <a:r>
              <a:rPr lang="en-US" sz="3600" dirty="0" smtClean="0"/>
              <a:t>, </a:t>
            </a:r>
            <a:r>
              <a:rPr lang="en-US" sz="3600" dirty="0" err="1" smtClean="0"/>
              <a:t>heeee-nau</a:t>
            </a:r>
            <a:r>
              <a:rPr lang="en-US" sz="3600" dirty="0" smtClean="0"/>
              <a:t>...</a:t>
            </a:r>
            <a:br>
              <a:rPr lang="en-US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3600" dirty="0" smtClean="0"/>
              <a:t>Ja túžim s tebou krá</a:t>
            </a:r>
            <a:r>
              <a:rPr lang="sk-SK" sz="3600" dirty="0" err="1" smtClean="0"/>
              <a:t>čať</a:t>
            </a:r>
            <a:r>
              <a:rPr lang="sk-SK" sz="3600" dirty="0" smtClean="0"/>
              <a:t> Pane, </a:t>
            </a:r>
            <a:br>
              <a:rPr lang="sk-SK" sz="3600" dirty="0" smtClean="0"/>
            </a:br>
            <a:r>
              <a:rPr lang="en-US" sz="3600" dirty="0" smtClean="0"/>
              <a:t>de</a:t>
            </a:r>
            <a:r>
              <a:rPr lang="sk-SK" sz="3600" dirty="0" smtClean="0"/>
              <a:t>ň čo deň,</a:t>
            </a:r>
            <a:br>
              <a:rPr lang="sk-SK" sz="3600" dirty="0" smtClean="0"/>
            </a:br>
            <a:r>
              <a:rPr lang="pl-PL" sz="3600" dirty="0" smtClean="0"/>
              <a:t>Ty z búrky v mojom vnútri robíš </a:t>
            </a:r>
            <a:br>
              <a:rPr lang="pl-PL" sz="3600" dirty="0" smtClean="0"/>
            </a:br>
            <a:r>
              <a:rPr lang="en-US" sz="3600" dirty="0" err="1" smtClean="0"/>
              <a:t>krásny</a:t>
            </a:r>
            <a:r>
              <a:rPr lang="en-US" sz="3600" dirty="0" smtClean="0"/>
              <a:t> de</a:t>
            </a:r>
            <a:r>
              <a:rPr lang="sk-SK" sz="3600" dirty="0" smtClean="0"/>
              <a:t>ň.</a:t>
            </a: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2</TotalTime>
  <Words>18</Words>
  <Application>Microsoft Office PowerPoint</Application>
  <PresentationFormat>Prezentácia na obrazovke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_sablona</vt:lpstr>
      <vt:lpstr>Snímka 1</vt:lpstr>
      <vt:lpstr>Mojou nádejou si Pane, deň čo deň, aj keď čokoľvek sa stane, dobre viem, cítiť tvoju blízkosť, Ježiš, stále chcem keď ma osteň hriechu ničí, vyznať smiem  jei-jei-jej, heeee-nau... </vt:lpstr>
      <vt:lpstr>Ja túžim s tebou kráčať Pane,  deň čo deň, Ty z búrky v mojom vnútri robíš  krásny deň.</vt:lpstr>
      <vt:lpstr>Snímka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JK</dc:creator>
  <cp:lastModifiedBy>JK</cp:lastModifiedBy>
  <cp:revision>4</cp:revision>
  <dcterms:created xsi:type="dcterms:W3CDTF">2015-08-29T16:55:56Z</dcterms:created>
  <dcterms:modified xsi:type="dcterms:W3CDTF">2015-08-29T17:03:08Z</dcterms:modified>
</cp:coreProperties>
</file>