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65" r:id="rId3"/>
    <p:sldId id="267" r:id="rId4"/>
    <p:sldId id="268" r:id="rId5"/>
    <p:sldId id="266" r:id="rId6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99" d="100"/>
          <a:sy n="99" d="100"/>
        </p:scale>
        <p:origin x="-546" y="-90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8" d="100"/>
        <a:sy n="128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11/7/2013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20199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11/7/2013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4982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11/7/2013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9412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11/7/2013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59333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11/7/2013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9526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11/7/2013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3016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11/7/2013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9409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11/7/2013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0677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11/7/2013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1287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11/7/2013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1161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11/7/2013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65745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FECD78-3C8E-49F2-8FAB-59489D168ABB}" type="datetimeFigureOut">
              <a:rPr lang="en-US" smtClean="0"/>
              <a:t>11/7/2013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771123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868284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en-US" sz="3600" dirty="0"/>
              <a:t>Ty </a:t>
            </a:r>
            <a:r>
              <a:rPr lang="en-US" sz="3600" dirty="0" err="1"/>
              <a:t>si</a:t>
            </a:r>
            <a:r>
              <a:rPr lang="en-US" sz="3600" dirty="0"/>
              <a:t> </a:t>
            </a:r>
            <a:r>
              <a:rPr lang="en-US" sz="3600" dirty="0" err="1"/>
              <a:t>mojou</a:t>
            </a:r>
            <a:r>
              <a:rPr lang="en-US" sz="3600" dirty="0"/>
              <a:t> </a:t>
            </a:r>
            <a:r>
              <a:rPr lang="en-US" sz="3600" dirty="0" err="1"/>
              <a:t>láskou</a:t>
            </a:r>
            <a:r>
              <a:rPr lang="en-US" sz="3600" dirty="0"/>
              <a:t>, </a:t>
            </a:r>
            <a:r>
              <a:rPr lang="en-US" sz="3600" dirty="0" err="1"/>
              <a:t>nemennou</a:t>
            </a:r>
            <a:r>
              <a:rPr lang="en-US" sz="3600" dirty="0"/>
              <a:t> a </a:t>
            </a:r>
            <a:r>
              <a:rPr lang="en-US" sz="3600" dirty="0" err="1"/>
              <a:t>stálou</a:t>
            </a:r>
            <a:r>
              <a:rPr lang="en-US" sz="3600" dirty="0"/>
              <a:t>, </a:t>
            </a:r>
            <a:br>
              <a:rPr lang="en-US" sz="3600" dirty="0"/>
            </a:br>
            <a:r>
              <a:rPr lang="en-US" sz="3600" dirty="0" err="1"/>
              <a:t>mojím</a:t>
            </a:r>
            <a:r>
              <a:rPr lang="en-US" sz="3600" dirty="0"/>
              <a:t> </a:t>
            </a:r>
            <a:r>
              <a:rPr lang="en-US" sz="3600" dirty="0" err="1"/>
              <a:t>pevným</a:t>
            </a:r>
            <a:r>
              <a:rPr lang="en-US" sz="3600" dirty="0"/>
              <a:t> </a:t>
            </a:r>
            <a:r>
              <a:rPr lang="en-US" sz="3600" dirty="0" err="1"/>
              <a:t>miestom</a:t>
            </a:r>
            <a:r>
              <a:rPr lang="en-US" sz="3600" dirty="0"/>
              <a:t>, </a:t>
            </a:r>
            <a:r>
              <a:rPr lang="en-US" sz="3600" dirty="0" err="1"/>
              <a:t>na</a:t>
            </a:r>
            <a:r>
              <a:rPr lang="en-US" sz="3600" dirty="0"/>
              <a:t> </a:t>
            </a:r>
            <a:r>
              <a:rPr lang="en-US" sz="3600" dirty="0" err="1"/>
              <a:t>ňom</a:t>
            </a:r>
            <a:r>
              <a:rPr lang="en-US" sz="3600" dirty="0"/>
              <a:t> </a:t>
            </a:r>
            <a:r>
              <a:rPr lang="en-US" sz="3600" dirty="0" err="1"/>
              <a:t>môžem</a:t>
            </a:r>
            <a:r>
              <a:rPr lang="en-US" sz="3600" dirty="0"/>
              <a:t> </a:t>
            </a:r>
            <a:r>
              <a:rPr lang="en-US" sz="3600" dirty="0" err="1"/>
              <a:t>stáť</a:t>
            </a:r>
            <a:r>
              <a:rPr lang="en-US" sz="3600" dirty="0"/>
              <a:t>. </a:t>
            </a:r>
            <a:br>
              <a:rPr lang="en-US" sz="3600" dirty="0"/>
            </a:br>
            <a:r>
              <a:rPr lang="en-US" sz="3600" dirty="0" err="1"/>
              <a:t>Tajomne</a:t>
            </a:r>
            <a:r>
              <a:rPr lang="en-US" sz="3600" dirty="0"/>
              <a:t> ma </a:t>
            </a:r>
            <a:r>
              <a:rPr lang="en-US" sz="3600" dirty="0" err="1"/>
              <a:t>dvíhaš</a:t>
            </a:r>
            <a:r>
              <a:rPr lang="en-US" sz="3600" dirty="0"/>
              <a:t>, </a:t>
            </a:r>
            <a:r>
              <a:rPr lang="en-US" sz="3600" dirty="0" err="1"/>
              <a:t>lásku</a:t>
            </a:r>
            <a:r>
              <a:rPr lang="en-US" sz="3600" dirty="0"/>
              <a:t> </a:t>
            </a:r>
            <a:r>
              <a:rPr lang="en-US" sz="3600" dirty="0" err="1"/>
              <a:t>vo</a:t>
            </a:r>
            <a:r>
              <a:rPr lang="en-US" sz="3600" dirty="0"/>
              <a:t> </a:t>
            </a:r>
            <a:r>
              <a:rPr lang="en-US" sz="3600" dirty="0" err="1"/>
              <a:t>mne</a:t>
            </a:r>
            <a:r>
              <a:rPr lang="en-US" sz="3600" dirty="0"/>
              <a:t> </a:t>
            </a:r>
            <a:r>
              <a:rPr lang="en-US" sz="3600" dirty="0" err="1"/>
              <a:t>skrývaš</a:t>
            </a:r>
            <a:r>
              <a:rPr lang="en-US" sz="3600" dirty="0"/>
              <a:t>, </a:t>
            </a:r>
            <a:br>
              <a:rPr lang="en-US" sz="3600" dirty="0"/>
            </a:br>
            <a:r>
              <a:rPr lang="en-US" sz="3600" dirty="0" err="1"/>
              <a:t>keď</a:t>
            </a:r>
            <a:r>
              <a:rPr lang="en-US" sz="3600" dirty="0"/>
              <a:t> </a:t>
            </a:r>
            <a:r>
              <a:rPr lang="en-US" sz="3600" dirty="0" err="1"/>
              <a:t>si</a:t>
            </a:r>
            <a:r>
              <a:rPr lang="en-US" sz="3600" dirty="0"/>
              <a:t> </a:t>
            </a:r>
            <a:r>
              <a:rPr lang="en-US" sz="3600" dirty="0" err="1"/>
              <a:t>pri</a:t>
            </a:r>
            <a:r>
              <a:rPr lang="en-US" sz="3600" dirty="0"/>
              <a:t> </a:t>
            </a:r>
            <a:r>
              <a:rPr lang="en-US" sz="3600" dirty="0" err="1"/>
              <a:t>mne</a:t>
            </a:r>
            <a:r>
              <a:rPr lang="en-US" sz="3600" dirty="0"/>
              <a:t> </a:t>
            </a:r>
            <a:r>
              <a:rPr lang="en-US" sz="3600" dirty="0" err="1"/>
              <a:t>blízko</a:t>
            </a:r>
            <a:r>
              <a:rPr lang="en-US" sz="3600" dirty="0"/>
              <a:t>, </a:t>
            </a:r>
            <a:r>
              <a:rPr lang="en-US" sz="3600" dirty="0" err="1"/>
              <a:t>láska</a:t>
            </a:r>
            <a:r>
              <a:rPr lang="en-US" sz="3600" dirty="0"/>
              <a:t> </a:t>
            </a:r>
            <a:r>
              <a:rPr lang="en-US" sz="3600" dirty="0" err="1"/>
              <a:t>nesie</a:t>
            </a:r>
            <a:r>
              <a:rPr lang="en-US" sz="3600" dirty="0"/>
              <a:t> ma. </a:t>
            </a:r>
            <a:endParaRPr lang="en-US" sz="3500" dirty="0"/>
          </a:p>
        </p:txBody>
      </p:sp>
    </p:spTree>
    <p:extLst>
      <p:ext uri="{BB962C8B-B14F-4D97-AF65-F5344CB8AC3E}">
        <p14:creationId xmlns:p14="http://schemas.microsoft.com/office/powerpoint/2010/main" val="33131234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fi-FI" sz="3600" dirty="0"/>
              <a:t>/: Haleluja, haleluja, haleluja, </a:t>
            </a:r>
            <a:br>
              <a:rPr lang="fi-FI" sz="3600" dirty="0"/>
            </a:br>
            <a:r>
              <a:rPr lang="fi-FI" sz="3600" dirty="0"/>
              <a:t>Tebe spievať chcem. :/ </a:t>
            </a:r>
            <a:endParaRPr lang="en-US" sz="3500" dirty="0"/>
          </a:p>
        </p:txBody>
      </p:sp>
    </p:spTree>
    <p:extLst>
      <p:ext uri="{BB962C8B-B14F-4D97-AF65-F5344CB8AC3E}">
        <p14:creationId xmlns:p14="http://schemas.microsoft.com/office/powerpoint/2010/main" val="2167746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fi-FI" sz="3600" dirty="0"/>
              <a:t>Prekvapíš ma láskou, prenikneš ma krásou, </a:t>
            </a:r>
            <a:br>
              <a:rPr lang="fi-FI" sz="3600" dirty="0"/>
            </a:br>
            <a:r>
              <a:rPr lang="fi-FI" sz="3600" dirty="0"/>
              <a:t>radosť prúdi zvnútra môjho srdca von. </a:t>
            </a:r>
            <a:br>
              <a:rPr lang="fi-FI" sz="3600" dirty="0"/>
            </a:br>
            <a:r>
              <a:rPr lang="fi-FI" sz="3600" dirty="0"/>
              <a:t>Vždy, keď ku mne prídeš, svetlom zaplavíš svet, </a:t>
            </a:r>
            <a:br>
              <a:rPr lang="fi-FI" sz="3600" dirty="0"/>
            </a:br>
            <a:r>
              <a:rPr lang="fi-FI" sz="3600" dirty="0"/>
              <a:t>a ja cítim pieseň v mojom srdci rásť. </a:t>
            </a:r>
            <a:endParaRPr lang="en-US" sz="3500" dirty="0"/>
          </a:p>
        </p:txBody>
      </p:sp>
    </p:spTree>
    <p:extLst>
      <p:ext uri="{BB962C8B-B14F-4D97-AF65-F5344CB8AC3E}">
        <p14:creationId xmlns:p14="http://schemas.microsoft.com/office/powerpoint/2010/main" val="17186636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155174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_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_template</Template>
  <TotalTime>0</TotalTime>
  <Words>24</Words>
  <Application>Microsoft Office PowerPoint</Application>
  <PresentationFormat>On-screen Show (16:9)</PresentationFormat>
  <Paragraphs>3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_template</vt:lpstr>
      <vt:lpstr>PowerPoint Presentation</vt:lpstr>
      <vt:lpstr>Ty si mojou láskou, nemennou a stálou,  mojím pevným miestom, na ňom môžem stáť.  Tajomne ma dvíhaš, lásku vo mne skrývaš,  keď si pri mne blízko, láska nesie ma. </vt:lpstr>
      <vt:lpstr>/: Haleluja, haleluja, haleluja,  Tebe spievať chcem. :/ </vt:lpstr>
      <vt:lpstr>Prekvapíš ma láskou, prenikneš ma krásou,  radosť prúdi zvnútra môjho srdca von.  Vždy, keď ku mne prídeš, svetlom zaplavíš svet,  a ja cítim pieseň v mojom srdci rásť. </vt:lpstr>
      <vt:lpstr>PowerPoint Presentation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Marek Tomašovič</dc:creator>
  <cp:lastModifiedBy>Marek Tomašovič</cp:lastModifiedBy>
  <cp:revision>1</cp:revision>
  <dcterms:created xsi:type="dcterms:W3CDTF">2013-11-07T09:27:33Z</dcterms:created>
  <dcterms:modified xsi:type="dcterms:W3CDTF">2013-11-07T09:28:25Z</dcterms:modified>
</cp:coreProperties>
</file>