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5" r:id="rId3"/>
    <p:sldId id="267" r:id="rId4"/>
    <p:sldId id="268" r:id="rId5"/>
    <p:sldId id="266" r:id="rId6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17" d="100"/>
          <a:sy n="117" d="100"/>
        </p:scale>
        <p:origin x="-1128" y="-9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8" d="100"/>
        <a:sy n="128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25/12/13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25/12/13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25/12/13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25/12/13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25/12/13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25/12/13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25/12/13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25/12/13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25/12/13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25/12/13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25/12/13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ECD78-3C8E-49F2-8FAB-59489D168ABB}" type="datetimeFigureOut">
              <a:rPr lang="en-US" smtClean="0"/>
              <a:t>25/12/13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86828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US" sz="3600" dirty="0" err="1" smtClean="0"/>
              <a:t>Dobrá</a:t>
            </a:r>
            <a:r>
              <a:rPr lang="en-US" sz="3600" dirty="0" smtClean="0"/>
              <a:t> </a:t>
            </a:r>
            <a:r>
              <a:rPr lang="en-US" sz="3600" dirty="0" err="1" smtClean="0"/>
              <a:t>novina</a:t>
            </a:r>
            <a:r>
              <a:rPr lang="en-US" sz="3600" dirty="0" smtClean="0"/>
              <a:t>, </a:t>
            </a:r>
            <a:r>
              <a:rPr lang="en-US" sz="3600" dirty="0" err="1" smtClean="0"/>
              <a:t>šťastná</a:t>
            </a:r>
            <a:r>
              <a:rPr lang="en-US" sz="3600" dirty="0" smtClean="0"/>
              <a:t> </a:t>
            </a:r>
            <a:r>
              <a:rPr lang="en-US" sz="3600" dirty="0" err="1" smtClean="0"/>
              <a:t>hodina</a:t>
            </a:r>
            <a:r>
              <a:rPr lang="en-US" sz="3600" dirty="0" smtClean="0"/>
              <a:t>.</a:t>
            </a:r>
            <a:br>
              <a:rPr lang="en-US" sz="3600" dirty="0" smtClean="0"/>
            </a:br>
            <a:r>
              <a:rPr lang="en-US" sz="3600" dirty="0" err="1" smtClean="0"/>
              <a:t>Dobrá</a:t>
            </a:r>
            <a:r>
              <a:rPr lang="en-US" sz="3600" dirty="0" smtClean="0"/>
              <a:t> </a:t>
            </a:r>
            <a:r>
              <a:rPr lang="en-US" sz="3600" dirty="0" err="1" smtClean="0"/>
              <a:t>novina</a:t>
            </a:r>
            <a:r>
              <a:rPr lang="en-US" sz="3600" dirty="0" smtClean="0"/>
              <a:t>, </a:t>
            </a:r>
            <a:r>
              <a:rPr lang="en-US" sz="3600" dirty="0" err="1" smtClean="0"/>
              <a:t>šťastná</a:t>
            </a:r>
            <a:r>
              <a:rPr lang="en-US" sz="3600" dirty="0" smtClean="0"/>
              <a:t> </a:t>
            </a:r>
            <a:r>
              <a:rPr lang="en-US" sz="3600" dirty="0" err="1" smtClean="0"/>
              <a:t>hodina</a:t>
            </a:r>
            <a:r>
              <a:rPr lang="en-US" sz="3600" dirty="0" smtClean="0"/>
              <a:t>.</a:t>
            </a:r>
            <a:br>
              <a:rPr lang="en-US" sz="3600" dirty="0" smtClean="0"/>
            </a:br>
            <a:r>
              <a:rPr lang="en-US" sz="3600" dirty="0" err="1" smtClean="0"/>
              <a:t>Čo</a:t>
            </a:r>
            <a:r>
              <a:rPr lang="en-US" sz="3600" dirty="0" smtClean="0"/>
              <a:t> </a:t>
            </a:r>
            <a:r>
              <a:rPr lang="en-US" sz="3600" dirty="0" err="1" smtClean="0"/>
              <a:t>sa</a:t>
            </a:r>
            <a:r>
              <a:rPr lang="en-US" sz="3600" dirty="0" smtClean="0"/>
              <a:t> v </a:t>
            </a:r>
            <a:r>
              <a:rPr lang="en-US" sz="3600" dirty="0" err="1" smtClean="0"/>
              <a:t>tejto</a:t>
            </a:r>
            <a:r>
              <a:rPr lang="en-US" sz="3600" dirty="0" smtClean="0"/>
              <a:t> </a:t>
            </a:r>
            <a:r>
              <a:rPr lang="en-US" sz="3600" dirty="0" err="1" smtClean="0"/>
              <a:t>noci</a:t>
            </a:r>
            <a:r>
              <a:rPr lang="en-US" sz="3600" dirty="0" smtClean="0"/>
              <a:t> </a:t>
            </a:r>
            <a:r>
              <a:rPr lang="en-US" sz="3600" dirty="0" err="1" smtClean="0"/>
              <a:t>stalo</a:t>
            </a:r>
            <a:r>
              <a:rPr lang="en-US" sz="3600" dirty="0" smtClean="0"/>
              <a:t>?</a:t>
            </a:r>
            <a:br>
              <a:rPr lang="en-US" sz="3600" dirty="0" smtClean="0"/>
            </a:br>
            <a:r>
              <a:rPr lang="en-US" sz="3600" dirty="0" smtClean="0"/>
              <a:t>Nebo </a:t>
            </a:r>
            <a:r>
              <a:rPr lang="en-US" sz="3600" dirty="0" err="1" smtClean="0"/>
              <a:t>svetu</a:t>
            </a:r>
            <a:r>
              <a:rPr lang="en-US" sz="3600" dirty="0" smtClean="0"/>
              <a:t> </a:t>
            </a:r>
            <a:r>
              <a:rPr lang="en-US" sz="3600" dirty="0" err="1" smtClean="0"/>
              <a:t>Svetlo</a:t>
            </a:r>
            <a:r>
              <a:rPr lang="en-US" sz="3600" dirty="0" smtClean="0"/>
              <a:t> </a:t>
            </a:r>
            <a:r>
              <a:rPr lang="en-US" sz="3600" dirty="0" err="1" smtClean="0"/>
              <a:t>dalo</a:t>
            </a:r>
            <a:r>
              <a:rPr lang="en-US" sz="3600" dirty="0" smtClean="0"/>
              <a:t>.</a:t>
            </a:r>
            <a:br>
              <a:rPr lang="en-US" sz="3600" dirty="0" smtClean="0"/>
            </a:br>
            <a:r>
              <a:rPr lang="en-US" sz="3600" dirty="0" err="1" smtClean="0"/>
              <a:t>Dobrá</a:t>
            </a:r>
            <a:r>
              <a:rPr lang="en-US" sz="3600" dirty="0" smtClean="0"/>
              <a:t> </a:t>
            </a:r>
            <a:r>
              <a:rPr lang="en-US" sz="3600" dirty="0" err="1" smtClean="0"/>
              <a:t>novina</a:t>
            </a:r>
            <a:r>
              <a:rPr lang="en-US" sz="3600" dirty="0" smtClean="0"/>
              <a:t>, </a:t>
            </a:r>
            <a:r>
              <a:rPr lang="en-US" sz="3600" dirty="0" err="1" smtClean="0"/>
              <a:t>šťastná</a:t>
            </a:r>
            <a:r>
              <a:rPr lang="en-US" sz="3600" dirty="0" smtClean="0"/>
              <a:t> </a:t>
            </a:r>
            <a:r>
              <a:rPr lang="en-US" sz="3600" dirty="0" err="1" smtClean="0"/>
              <a:t>hodina</a:t>
            </a:r>
            <a:r>
              <a:rPr lang="en-US" sz="3600" dirty="0" smtClean="0"/>
              <a:t>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313123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US" sz="3600" dirty="0" err="1"/>
              <a:t>Počuli</a:t>
            </a:r>
            <a:r>
              <a:rPr lang="en-US" sz="3600" dirty="0"/>
              <a:t> </a:t>
            </a:r>
            <a:r>
              <a:rPr lang="en-US" sz="3600" dirty="0" err="1"/>
              <a:t>sme</a:t>
            </a:r>
            <a:r>
              <a:rPr lang="en-US" sz="3600" dirty="0"/>
              <a:t> </a:t>
            </a:r>
            <a:r>
              <a:rPr lang="en-US" sz="3600" dirty="0" err="1"/>
              <a:t>hlas</a:t>
            </a:r>
            <a:r>
              <a:rPr lang="en-US" sz="3600" dirty="0"/>
              <a:t>, </a:t>
            </a:r>
            <a:r>
              <a:rPr lang="en-US" sz="3600" dirty="0" err="1"/>
              <a:t>ktorý</a:t>
            </a:r>
            <a:r>
              <a:rPr lang="en-US" sz="3600" dirty="0"/>
              <a:t> </a:t>
            </a:r>
            <a:r>
              <a:rPr lang="en-US" sz="3600" dirty="0" err="1"/>
              <a:t>tešil</a:t>
            </a:r>
            <a:r>
              <a:rPr lang="en-US" sz="3600" dirty="0"/>
              <a:t> </a:t>
            </a:r>
            <a:r>
              <a:rPr lang="en-US" sz="3600" dirty="0" err="1"/>
              <a:t>nás</a:t>
            </a:r>
            <a:r>
              <a:rPr lang="en-US" sz="3600" dirty="0"/>
              <a:t>.</a:t>
            </a:r>
            <a:br>
              <a:rPr lang="en-US" sz="3600" dirty="0"/>
            </a:br>
            <a:r>
              <a:rPr lang="en-US" sz="3600" dirty="0" err="1"/>
              <a:t>Počuli</a:t>
            </a:r>
            <a:r>
              <a:rPr lang="en-US" sz="3600" dirty="0"/>
              <a:t> </a:t>
            </a:r>
            <a:r>
              <a:rPr lang="en-US" sz="3600" dirty="0" err="1"/>
              <a:t>sme</a:t>
            </a:r>
            <a:r>
              <a:rPr lang="en-US" sz="3600" dirty="0"/>
              <a:t> </a:t>
            </a:r>
            <a:r>
              <a:rPr lang="en-US" sz="3600" dirty="0" err="1"/>
              <a:t>hlas</a:t>
            </a:r>
            <a:r>
              <a:rPr lang="en-US" sz="3600" dirty="0"/>
              <a:t>, </a:t>
            </a:r>
            <a:r>
              <a:rPr lang="en-US" sz="3600" dirty="0" err="1"/>
              <a:t>ktorý</a:t>
            </a:r>
            <a:r>
              <a:rPr lang="en-US" sz="3600" dirty="0"/>
              <a:t> </a:t>
            </a:r>
            <a:r>
              <a:rPr lang="en-US" sz="3600" dirty="0" err="1"/>
              <a:t>tešil</a:t>
            </a:r>
            <a:r>
              <a:rPr lang="en-US" sz="3600" dirty="0"/>
              <a:t> </a:t>
            </a:r>
            <a:r>
              <a:rPr lang="en-US" sz="3600" dirty="0" err="1"/>
              <a:t>nás</a:t>
            </a:r>
            <a:r>
              <a:rPr lang="en-US" sz="3600" dirty="0"/>
              <a:t>.</a:t>
            </a:r>
            <a:br>
              <a:rPr lang="en-US" sz="3600" dirty="0"/>
            </a:br>
            <a:r>
              <a:rPr lang="en-US" sz="3600" dirty="0" err="1"/>
              <a:t>Slovo</a:t>
            </a:r>
            <a:r>
              <a:rPr lang="en-US" sz="3600" dirty="0"/>
              <a:t> v </a:t>
            </a:r>
            <a:r>
              <a:rPr lang="en-US" sz="3600" dirty="0" err="1"/>
              <a:t>tele</a:t>
            </a:r>
            <a:r>
              <a:rPr lang="en-US" sz="3600" dirty="0"/>
              <a:t> o </a:t>
            </a:r>
            <a:r>
              <a:rPr lang="en-US" sz="3600" dirty="0" err="1"/>
              <a:t>polnoci</a:t>
            </a:r>
            <a:r>
              <a:rPr lang="en-US" sz="3600" dirty="0"/>
              <a:t>,</a:t>
            </a:r>
            <a:br>
              <a:rPr lang="en-US" sz="3600" dirty="0"/>
            </a:br>
            <a:r>
              <a:rPr lang="en-US" sz="3600" dirty="0" err="1"/>
              <a:t>zrodilo</a:t>
            </a:r>
            <a:r>
              <a:rPr lang="en-US" sz="3600" dirty="0"/>
              <a:t> </a:t>
            </a:r>
            <a:r>
              <a:rPr lang="en-US" sz="3600" dirty="0" err="1"/>
              <a:t>sa</a:t>
            </a:r>
            <a:r>
              <a:rPr lang="en-US" sz="3600" dirty="0"/>
              <a:t> z </a:t>
            </a:r>
            <a:r>
              <a:rPr lang="en-US" sz="3600" dirty="0" err="1"/>
              <a:t>Božej</a:t>
            </a:r>
            <a:r>
              <a:rPr lang="en-US" sz="3600" dirty="0"/>
              <a:t> </a:t>
            </a:r>
            <a:r>
              <a:rPr lang="en-US" sz="3600" dirty="0" err="1"/>
              <a:t>moci</a:t>
            </a:r>
            <a:r>
              <a:rPr lang="en-US" sz="3600" dirty="0"/>
              <a:t>.</a:t>
            </a:r>
            <a:br>
              <a:rPr lang="en-US" sz="3600" dirty="0"/>
            </a:br>
            <a:r>
              <a:rPr lang="en-US" sz="3600" dirty="0" err="1"/>
              <a:t>Nám</a:t>
            </a:r>
            <a:r>
              <a:rPr lang="en-US" sz="3600" dirty="0"/>
              <a:t> </a:t>
            </a:r>
            <a:r>
              <a:rPr lang="en-US" sz="3600" dirty="0" err="1"/>
              <a:t>sa</a:t>
            </a:r>
            <a:r>
              <a:rPr lang="en-US" sz="3600" dirty="0"/>
              <a:t> </a:t>
            </a:r>
            <a:r>
              <a:rPr lang="en-US" sz="3600" dirty="0" err="1"/>
              <a:t>zjavilo</a:t>
            </a:r>
            <a:r>
              <a:rPr lang="en-US" sz="3600" dirty="0"/>
              <a:t>, by </a:t>
            </a:r>
            <a:r>
              <a:rPr lang="en-US" sz="3600" dirty="0" err="1"/>
              <a:t>nás</a:t>
            </a:r>
            <a:r>
              <a:rPr lang="en-US" sz="3600" dirty="0"/>
              <a:t> </a:t>
            </a:r>
            <a:r>
              <a:rPr lang="en-US" sz="3600" dirty="0" err="1"/>
              <a:t>spasilo</a:t>
            </a:r>
            <a:r>
              <a:rPr lang="en-US" sz="36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805751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US" sz="3600" dirty="0" err="1"/>
              <a:t>Jasnosť</a:t>
            </a:r>
            <a:r>
              <a:rPr lang="en-US" sz="3600" dirty="0"/>
              <a:t> </a:t>
            </a:r>
            <a:r>
              <a:rPr lang="en-US" sz="3600" dirty="0" err="1"/>
              <a:t>spanilá</a:t>
            </a:r>
            <a:r>
              <a:rPr lang="en-US" sz="3600" dirty="0"/>
              <a:t> </a:t>
            </a:r>
            <a:r>
              <a:rPr lang="en-US" sz="3600" dirty="0" err="1"/>
              <a:t>nás</a:t>
            </a:r>
            <a:r>
              <a:rPr lang="en-US" sz="3600" dirty="0"/>
              <a:t> </a:t>
            </a:r>
            <a:r>
              <a:rPr lang="en-US" sz="3600" dirty="0" err="1"/>
              <a:t>osvietila</a:t>
            </a:r>
            <a:r>
              <a:rPr lang="en-US" sz="3600" dirty="0"/>
              <a:t>.</a:t>
            </a:r>
            <a:br>
              <a:rPr lang="en-US" sz="3600" dirty="0"/>
            </a:br>
            <a:r>
              <a:rPr lang="en-US" sz="3600" dirty="0" err="1"/>
              <a:t>Jasnosť</a:t>
            </a:r>
            <a:r>
              <a:rPr lang="en-US" sz="3600" dirty="0"/>
              <a:t> </a:t>
            </a:r>
            <a:r>
              <a:rPr lang="en-US" sz="3600" dirty="0" err="1"/>
              <a:t>spanilá</a:t>
            </a:r>
            <a:r>
              <a:rPr lang="en-US" sz="3600" dirty="0"/>
              <a:t> </a:t>
            </a:r>
            <a:r>
              <a:rPr lang="en-US" sz="3600" dirty="0" err="1"/>
              <a:t>nás</a:t>
            </a:r>
            <a:r>
              <a:rPr lang="en-US" sz="3600" dirty="0"/>
              <a:t> </a:t>
            </a:r>
            <a:r>
              <a:rPr lang="en-US" sz="3600" dirty="0" err="1"/>
              <a:t>osvietila</a:t>
            </a:r>
            <a:r>
              <a:rPr lang="en-US" sz="3600" dirty="0"/>
              <a:t>.</a:t>
            </a:r>
            <a:br>
              <a:rPr lang="en-US" sz="3600" dirty="0"/>
            </a:br>
            <a:r>
              <a:rPr lang="en-US" sz="3600" dirty="0" err="1"/>
              <a:t>Žiara</a:t>
            </a:r>
            <a:r>
              <a:rPr lang="en-US" sz="3600" dirty="0"/>
              <a:t> </a:t>
            </a:r>
            <a:r>
              <a:rPr lang="en-US" sz="3600" dirty="0" err="1"/>
              <a:t>padla</a:t>
            </a:r>
            <a:r>
              <a:rPr lang="en-US" sz="3600" dirty="0"/>
              <a:t> </a:t>
            </a:r>
            <a:r>
              <a:rPr lang="en-US" sz="3600" dirty="0" err="1"/>
              <a:t>na</a:t>
            </a:r>
            <a:r>
              <a:rPr lang="en-US" sz="3600" dirty="0"/>
              <a:t> </a:t>
            </a:r>
            <a:r>
              <a:rPr lang="en-US" sz="3600" dirty="0" err="1"/>
              <a:t>salaše</a:t>
            </a:r>
            <a:r>
              <a:rPr lang="en-US" sz="3600" dirty="0"/>
              <a:t>,</a:t>
            </a:r>
            <a:br>
              <a:rPr lang="en-US" sz="3600" dirty="0"/>
            </a:br>
            <a:r>
              <a:rPr lang="en-US" sz="3600" dirty="0" err="1"/>
              <a:t>osvietila</a:t>
            </a:r>
            <a:r>
              <a:rPr lang="en-US" sz="3600" dirty="0"/>
              <a:t> </a:t>
            </a:r>
            <a:r>
              <a:rPr lang="en-US" sz="3600" dirty="0" err="1"/>
              <a:t>hory</a:t>
            </a:r>
            <a:r>
              <a:rPr lang="en-US" sz="3600" dirty="0"/>
              <a:t> </a:t>
            </a:r>
            <a:r>
              <a:rPr lang="en-US" sz="3600" dirty="0" err="1"/>
              <a:t>naše</a:t>
            </a:r>
            <a:r>
              <a:rPr lang="en-US" sz="3600" dirty="0"/>
              <a:t>.</a:t>
            </a:r>
            <a:br>
              <a:rPr lang="en-US" sz="3600" dirty="0"/>
            </a:br>
            <a:r>
              <a:rPr lang="en-US" sz="3600" dirty="0" err="1"/>
              <a:t>Dobrá</a:t>
            </a:r>
            <a:r>
              <a:rPr lang="en-US" sz="3600" dirty="0"/>
              <a:t> </a:t>
            </a:r>
            <a:r>
              <a:rPr lang="en-US" sz="3600" dirty="0" err="1"/>
              <a:t>novina</a:t>
            </a:r>
            <a:r>
              <a:rPr lang="en-US" sz="3600" dirty="0"/>
              <a:t>, </a:t>
            </a:r>
            <a:r>
              <a:rPr lang="en-US" sz="3600" dirty="0" err="1"/>
              <a:t>šťastná</a:t>
            </a:r>
            <a:r>
              <a:rPr lang="en-US" sz="3600" dirty="0"/>
              <a:t> </a:t>
            </a:r>
            <a:r>
              <a:rPr lang="en-US" sz="3600" dirty="0" err="1"/>
              <a:t>hodina</a:t>
            </a:r>
            <a:r>
              <a:rPr lang="en-US" sz="36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90332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15517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_template.potx</Template>
  <TotalTime>704</TotalTime>
  <Words>19</Words>
  <Application>Microsoft Macintosh PowerPoint</Application>
  <PresentationFormat>On-screen Show (16:9)</PresentationFormat>
  <Paragraphs>3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_template</vt:lpstr>
      <vt:lpstr>PowerPoint Presentation</vt:lpstr>
      <vt:lpstr>Dobrá novina, šťastná hodina. Dobrá novina, šťastná hodina. Čo sa v tejto noci stalo? Nebo svetu Svetlo dalo. Dobrá novina, šťastná hodina.</vt:lpstr>
      <vt:lpstr>Počuli sme hlas, ktorý tešil nás. Počuli sme hlas, ktorý tešil nás. Slovo v tele o polnoci, zrodilo sa z Božej moci. Nám sa zjavilo, by nás spasilo.</vt:lpstr>
      <vt:lpstr>Jasnosť spanilá nás osvietila. Jasnosť spanilá nás osvietila. Žiara padla na salaše, osvietila hory naše. Dobrá novina, šťastná hodina.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Marek Tomašovič</dc:creator>
  <cp:lastModifiedBy>Marek Tomašovič</cp:lastModifiedBy>
  <cp:revision>9</cp:revision>
  <dcterms:created xsi:type="dcterms:W3CDTF">2013-08-10T20:25:22Z</dcterms:created>
  <dcterms:modified xsi:type="dcterms:W3CDTF">2013-12-24T23:45:15Z</dcterms:modified>
</cp:coreProperties>
</file>