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1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Dobrá</a:t>
            </a:r>
            <a:r>
              <a:rPr lang="en-US" sz="3600" dirty="0" smtClean="0"/>
              <a:t> </a:t>
            </a:r>
            <a:r>
              <a:rPr lang="en-US" sz="3600" dirty="0" err="1" smtClean="0"/>
              <a:t>novina</a:t>
            </a:r>
            <a:r>
              <a:rPr lang="en-US" sz="3600" dirty="0" smtClean="0"/>
              <a:t>, </a:t>
            </a:r>
            <a:r>
              <a:rPr lang="en-US" sz="3600" dirty="0" err="1" smtClean="0"/>
              <a:t>šťastná</a:t>
            </a:r>
            <a:r>
              <a:rPr lang="en-US" sz="3600" dirty="0" smtClean="0"/>
              <a:t> </a:t>
            </a:r>
            <a:r>
              <a:rPr lang="en-US" sz="3600" dirty="0" err="1" smtClean="0"/>
              <a:t>hodina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 smtClean="0"/>
              <a:t>Dobrá</a:t>
            </a:r>
            <a:r>
              <a:rPr lang="en-US" sz="3600" dirty="0" smtClean="0"/>
              <a:t> </a:t>
            </a:r>
            <a:r>
              <a:rPr lang="en-US" sz="3600" dirty="0" err="1" smtClean="0"/>
              <a:t>novina</a:t>
            </a:r>
            <a:r>
              <a:rPr lang="en-US" sz="3600" dirty="0" smtClean="0"/>
              <a:t>, </a:t>
            </a:r>
            <a:r>
              <a:rPr lang="en-US" sz="3600" dirty="0" err="1" smtClean="0"/>
              <a:t>šťastná</a:t>
            </a:r>
            <a:r>
              <a:rPr lang="en-US" sz="3600" dirty="0" smtClean="0"/>
              <a:t> </a:t>
            </a:r>
            <a:r>
              <a:rPr lang="en-US" sz="3600" dirty="0" err="1" smtClean="0"/>
              <a:t>hodina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v </a:t>
            </a:r>
            <a:r>
              <a:rPr lang="en-US" sz="3600" dirty="0" err="1" smtClean="0"/>
              <a:t>tejto</a:t>
            </a:r>
            <a:r>
              <a:rPr lang="en-US" sz="3600" dirty="0" smtClean="0"/>
              <a:t> </a:t>
            </a:r>
            <a:r>
              <a:rPr lang="en-US" sz="3600" dirty="0" err="1" smtClean="0"/>
              <a:t>noci</a:t>
            </a:r>
            <a:r>
              <a:rPr lang="en-US" sz="3600" dirty="0" smtClean="0"/>
              <a:t> </a:t>
            </a:r>
            <a:r>
              <a:rPr lang="en-US" sz="3600" dirty="0" err="1" smtClean="0"/>
              <a:t>stalo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r>
              <a:rPr lang="en-US" sz="3600" dirty="0" smtClean="0"/>
              <a:t>Nebo </a:t>
            </a:r>
            <a:r>
              <a:rPr lang="en-US" sz="3600" dirty="0" err="1" smtClean="0"/>
              <a:t>svetu</a:t>
            </a:r>
            <a:r>
              <a:rPr lang="en-US" sz="3600" dirty="0" smtClean="0"/>
              <a:t> </a:t>
            </a:r>
            <a:r>
              <a:rPr lang="en-US" sz="3600" dirty="0" err="1" smtClean="0"/>
              <a:t>Svetlo</a:t>
            </a:r>
            <a:r>
              <a:rPr lang="en-US" sz="3600" dirty="0" smtClean="0"/>
              <a:t> </a:t>
            </a:r>
            <a:r>
              <a:rPr lang="en-US" sz="3600" dirty="0" err="1" smtClean="0"/>
              <a:t>dalo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 smtClean="0"/>
              <a:t>Dobrá</a:t>
            </a:r>
            <a:r>
              <a:rPr lang="en-US" sz="3600" dirty="0" smtClean="0"/>
              <a:t> </a:t>
            </a:r>
            <a:r>
              <a:rPr lang="en-US" sz="3600" dirty="0" err="1" smtClean="0"/>
              <a:t>novina</a:t>
            </a:r>
            <a:r>
              <a:rPr lang="en-US" sz="3600" dirty="0" smtClean="0"/>
              <a:t>, </a:t>
            </a:r>
            <a:r>
              <a:rPr lang="en-US" sz="3600" dirty="0" err="1" smtClean="0"/>
              <a:t>šťastná</a:t>
            </a:r>
            <a:r>
              <a:rPr lang="en-US" sz="3600" dirty="0" smtClean="0"/>
              <a:t> </a:t>
            </a:r>
            <a:r>
              <a:rPr lang="en-US" sz="3600" dirty="0" err="1" smtClean="0"/>
              <a:t>hodina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Počuli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tešil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Počuli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tešil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Slovo</a:t>
            </a:r>
            <a:r>
              <a:rPr lang="en-US" sz="3600" dirty="0"/>
              <a:t> v </a:t>
            </a:r>
            <a:r>
              <a:rPr lang="en-US" sz="3600" dirty="0" err="1"/>
              <a:t>tele</a:t>
            </a:r>
            <a:r>
              <a:rPr lang="en-US" sz="3600" dirty="0"/>
              <a:t> o </a:t>
            </a:r>
            <a:r>
              <a:rPr lang="en-US" sz="3600" dirty="0" err="1"/>
              <a:t>polnoci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zrodilo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z </a:t>
            </a:r>
            <a:r>
              <a:rPr lang="en-US" sz="3600" dirty="0" err="1"/>
              <a:t>Božej</a:t>
            </a:r>
            <a:r>
              <a:rPr lang="en-US" sz="3600" dirty="0"/>
              <a:t> </a:t>
            </a:r>
            <a:r>
              <a:rPr lang="en-US" sz="3600" dirty="0" err="1"/>
              <a:t>moci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zjavilo</a:t>
            </a:r>
            <a:r>
              <a:rPr lang="en-US" sz="3600" dirty="0"/>
              <a:t>, by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spasilo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057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Jasnosť</a:t>
            </a:r>
            <a:r>
              <a:rPr lang="en-US" sz="3600" dirty="0"/>
              <a:t> </a:t>
            </a:r>
            <a:r>
              <a:rPr lang="en-US" sz="3600" dirty="0" err="1"/>
              <a:t>spanilá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osvietila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Jasnosť</a:t>
            </a:r>
            <a:r>
              <a:rPr lang="en-US" sz="3600" dirty="0"/>
              <a:t> </a:t>
            </a:r>
            <a:r>
              <a:rPr lang="en-US" sz="3600" dirty="0" err="1"/>
              <a:t>spanilá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osvietila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Žiara</a:t>
            </a:r>
            <a:r>
              <a:rPr lang="en-US" sz="3600" dirty="0"/>
              <a:t> </a:t>
            </a:r>
            <a:r>
              <a:rPr lang="en-US" sz="3600" dirty="0" err="1"/>
              <a:t>padla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salaše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osvietila</a:t>
            </a:r>
            <a:r>
              <a:rPr lang="en-US" sz="3600" dirty="0"/>
              <a:t> </a:t>
            </a:r>
            <a:r>
              <a:rPr lang="en-US" sz="3600" dirty="0" err="1"/>
              <a:t>hory</a:t>
            </a:r>
            <a:r>
              <a:rPr lang="en-US" sz="3600" dirty="0"/>
              <a:t> </a:t>
            </a:r>
            <a:r>
              <a:rPr lang="en-US" sz="3600" dirty="0" err="1"/>
              <a:t>naše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Dobrá</a:t>
            </a:r>
            <a:r>
              <a:rPr lang="en-US" sz="3600" dirty="0"/>
              <a:t> </a:t>
            </a:r>
            <a:r>
              <a:rPr lang="en-US" sz="3600" dirty="0" err="1"/>
              <a:t>novina</a:t>
            </a:r>
            <a:r>
              <a:rPr lang="en-US" sz="3600" dirty="0"/>
              <a:t>, </a:t>
            </a:r>
            <a:r>
              <a:rPr lang="en-US" sz="3600" dirty="0" err="1"/>
              <a:t>šťastná</a:t>
            </a:r>
            <a:r>
              <a:rPr lang="en-US" sz="3600" dirty="0"/>
              <a:t> </a:t>
            </a:r>
            <a:r>
              <a:rPr lang="en-US" sz="3600" dirty="0" err="1"/>
              <a:t>hodina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03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704</TotalTime>
  <Words>19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Dobrá novina, šťastná hodina. Dobrá novina, šťastná hodina. Čo sa v tejto noci stalo? Nebo svetu Svetlo dalo. Dobrá novina, šťastná hodina.</vt:lpstr>
      <vt:lpstr>Počuli sme hlas, ktorý tešil nás. Počuli sme hlas, ktorý tešil nás. Slovo v tele o polnoci, zrodilo sa z Božej moci. Nám sa zjavilo, by nás spasilo.</vt:lpstr>
      <vt:lpstr>Jasnosť spanilá nás osvietila. Jasnosť spanilá nás osvietila. Žiara padla na salaše, osvietila hory naše. Dobrá novina, šťastná hodina.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2013-12-24T23:45:15Z</dcterms:modified>
</cp:coreProperties>
</file>