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75"/>
  </p:normalViewPr>
  <p:slideViewPr>
    <p:cSldViewPr snapToGrid="0" snapToObjects="1">
      <p:cViewPr varScale="1">
        <p:scale>
          <a:sx n="78" d="100"/>
          <a:sy n="78" d="100"/>
        </p:scale>
        <p:origin x="168" y="14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Slávže</a:t>
            </a:r>
            <a:r>
              <a:rPr lang="sk-SK" sz="3600" dirty="0"/>
              <a:t>, duša, Boha chváľ:</a:t>
            </a:r>
            <a:br>
              <a:rPr lang="sk-SK" sz="3600" dirty="0"/>
            </a:br>
            <a:r>
              <a:rPr lang="sk-SK" sz="3600" dirty="0"/>
              <a:t>Narodil sa slávy Kráľ!</a:t>
            </a:r>
          </a:p>
        </p:txBody>
      </p:sp>
    </p:spTree>
    <p:extLst>
      <p:ext uri="{BB962C8B-B14F-4D97-AF65-F5344CB8AC3E}">
        <p14:creationId xmlns:p14="http://schemas.microsoft.com/office/powerpoint/2010/main" val="103196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Anjelov</a:t>
            </a:r>
            <a:r>
              <a:rPr lang="en-US" sz="3600" dirty="0"/>
              <a:t> </a:t>
            </a:r>
            <a:r>
              <a:rPr lang="en-US" sz="3600" dirty="0" err="1"/>
              <a:t>spev</a:t>
            </a:r>
            <a:r>
              <a:rPr lang="en-US" sz="3600" dirty="0"/>
              <a:t> </a:t>
            </a:r>
            <a:r>
              <a:rPr lang="en-US" sz="3600" dirty="0" err="1"/>
              <a:t>čujme</a:t>
            </a:r>
            <a:r>
              <a:rPr lang="en-US" sz="3600" dirty="0"/>
              <a:t> </a:t>
            </a:r>
            <a:r>
              <a:rPr lang="en-US" sz="3600" dirty="0" err="1"/>
              <a:t>krásny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narodil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Nesie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,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svetu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zmierenie</a:t>
            </a:r>
            <a:r>
              <a:rPr lang="en-US" sz="3600" dirty="0"/>
              <a:t> v </a:t>
            </a:r>
            <a:r>
              <a:rPr lang="en-US" sz="3600" dirty="0" err="1"/>
              <a:t>Ňom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dal.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Radujú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nebesá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či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neplesá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 err="1"/>
              <a:t>Slávou</a:t>
            </a:r>
            <a:r>
              <a:rPr lang="en-US" sz="3600" dirty="0"/>
              <a:t> </a:t>
            </a:r>
            <a:r>
              <a:rPr lang="en-US" sz="3600" dirty="0" err="1"/>
              <a:t>zneje</a:t>
            </a:r>
            <a:r>
              <a:rPr lang="en-US" sz="3600" dirty="0"/>
              <a:t> </a:t>
            </a:r>
            <a:r>
              <a:rPr lang="en-US" sz="3600" dirty="0" err="1"/>
              <a:t>nebo</a:t>
            </a:r>
            <a:r>
              <a:rPr lang="en-US" sz="3600" dirty="0"/>
              <a:t>, </a:t>
            </a:r>
            <a:r>
              <a:rPr lang="en-US" sz="3600" dirty="0" err="1"/>
              <a:t>zem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Krista </a:t>
            </a:r>
            <a:r>
              <a:rPr lang="en-US" sz="3600" dirty="0" err="1"/>
              <a:t>víta</a:t>
            </a:r>
            <a:r>
              <a:rPr lang="en-US" sz="3600" dirty="0"/>
              <a:t> </a:t>
            </a:r>
            <a:r>
              <a:rPr lang="en-US" sz="3600" dirty="0" err="1"/>
              <a:t>Betlehem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568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Slávže</a:t>
            </a:r>
            <a:r>
              <a:rPr lang="en-US" sz="3600" dirty="0"/>
              <a:t>, </a:t>
            </a:r>
            <a:r>
              <a:rPr lang="en-US" sz="3600" dirty="0" err="1"/>
              <a:t>duša</a:t>
            </a:r>
            <a:r>
              <a:rPr lang="en-US" sz="3600" dirty="0"/>
              <a:t>,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Narodil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2461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Prichádza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 z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/>
              <a:t>ríše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pravde</a:t>
            </a:r>
            <a:r>
              <a:rPr lang="en-US" sz="3600" dirty="0"/>
              <a:t> </a:t>
            </a:r>
            <a:r>
              <a:rPr lang="en-US" sz="3600" dirty="0" err="1"/>
              <a:t>mocný</a:t>
            </a:r>
            <a:r>
              <a:rPr lang="en-US" sz="3600" dirty="0"/>
              <a:t> </a:t>
            </a:r>
            <a:r>
              <a:rPr lang="en-US" sz="3600" dirty="0" err="1"/>
              <a:t>Hospodin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narodil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pre </a:t>
            </a:r>
            <a:r>
              <a:rPr lang="en-US" sz="3600" dirty="0" err="1"/>
              <a:t>celý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čistej</a:t>
            </a:r>
            <a:r>
              <a:rPr lang="en-US" sz="3600" dirty="0"/>
              <a:t> </a:t>
            </a:r>
            <a:r>
              <a:rPr lang="en-US" sz="3600" dirty="0" err="1"/>
              <a:t>Panny</a:t>
            </a:r>
            <a:r>
              <a:rPr lang="en-US" sz="3600" dirty="0"/>
              <a:t> </a:t>
            </a:r>
            <a:r>
              <a:rPr lang="en-US" sz="3600" dirty="0" err="1"/>
              <a:t>Boží</a:t>
            </a:r>
            <a:r>
              <a:rPr lang="en-US" sz="3600" dirty="0"/>
              <a:t> Syn.</a:t>
            </a:r>
          </a:p>
        </p:txBody>
      </p:sp>
    </p:spTree>
    <p:extLst>
      <p:ext uri="{BB962C8B-B14F-4D97-AF65-F5344CB8AC3E}">
        <p14:creationId xmlns:p14="http://schemas.microsoft.com/office/powerpoint/2010/main" val="236307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ľudskom</a:t>
            </a:r>
            <a:r>
              <a:rPr lang="en-US" sz="3600" dirty="0"/>
              <a:t> </a:t>
            </a:r>
            <a:r>
              <a:rPr lang="en-US" sz="3600" dirty="0" err="1"/>
              <a:t>tele</a:t>
            </a:r>
            <a:r>
              <a:rPr lang="en-US" sz="3600" dirty="0"/>
              <a:t> </a:t>
            </a:r>
            <a:r>
              <a:rPr lang="en-US" sz="3600" dirty="0" err="1"/>
              <a:t>božská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zaháňa</a:t>
            </a:r>
            <a:r>
              <a:rPr lang="en-US" sz="3600" dirty="0"/>
              <a:t> </a:t>
            </a:r>
            <a:r>
              <a:rPr lang="en-US" sz="3600" dirty="0" err="1"/>
              <a:t>preč</a:t>
            </a:r>
            <a:r>
              <a:rPr lang="en-US" sz="3600" dirty="0"/>
              <a:t> </a:t>
            </a:r>
            <a:r>
              <a:rPr lang="en-US" sz="3600" dirty="0" err="1"/>
              <a:t>smrti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Emanuel, </a:t>
            </a:r>
            <a:r>
              <a:rPr lang="en-US" sz="3600" dirty="0" err="1"/>
              <a:t>Spasiteľ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zjavil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 </a:t>
            </a:r>
            <a:r>
              <a:rPr lang="en-US" sz="3600" dirty="0" err="1"/>
              <a:t>večný</a:t>
            </a:r>
            <a:r>
              <a:rPr lang="en-US" sz="3600" dirty="0"/>
              <a:t> </a:t>
            </a:r>
            <a:r>
              <a:rPr lang="en-US" sz="3600" dirty="0" err="1"/>
              <a:t>cieľ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27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Slávže</a:t>
            </a:r>
            <a:r>
              <a:rPr lang="en-US" sz="3600" dirty="0"/>
              <a:t>, </a:t>
            </a:r>
            <a:r>
              <a:rPr lang="en-US" sz="3600" dirty="0" err="1"/>
              <a:t>duša</a:t>
            </a:r>
            <a:r>
              <a:rPr lang="en-US" sz="3600" dirty="0"/>
              <a:t>,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: </a:t>
            </a:r>
            <a:br>
              <a:rPr lang="en-US" sz="3600" dirty="0"/>
            </a:br>
            <a:r>
              <a:rPr lang="en-US" sz="3600" dirty="0" err="1"/>
              <a:t>Narodil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77064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Prichádza k nám Knieža mieru,</a:t>
            </a:r>
            <a:br>
              <a:rPr lang="sk-SK" sz="3600" dirty="0"/>
            </a:br>
            <a:r>
              <a:rPr lang="sk-SK" sz="3600" dirty="0"/>
              <a:t>Spravodlivý mocný Kráľ,</a:t>
            </a:r>
            <a:br>
              <a:rPr lang="sk-SK" sz="3600" dirty="0"/>
            </a:br>
            <a:r>
              <a:rPr lang="sk-SK" sz="3600" dirty="0"/>
              <a:t>Nesie darom svetlo spásy,</a:t>
            </a:r>
            <a:br>
              <a:rPr lang="sk-SK" sz="3600" dirty="0"/>
            </a:br>
            <a:r>
              <a:rPr lang="sk-SK" sz="3600" dirty="0"/>
              <a:t>Premáha tmu, strach i žiaľ.</a:t>
            </a:r>
          </a:p>
        </p:txBody>
      </p:sp>
    </p:spTree>
    <p:extLst>
      <p:ext uri="{BB962C8B-B14F-4D97-AF65-F5344CB8AC3E}">
        <p14:creationId xmlns:p14="http://schemas.microsoft.com/office/powerpoint/2010/main" val="412070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 nám sa biednym privinul,</a:t>
            </a:r>
            <a:br>
              <a:rPr lang="sk-SK" sz="3600" dirty="0"/>
            </a:br>
            <a:r>
              <a:rPr lang="sk-SK" sz="3600" dirty="0"/>
              <a:t>Aby človek nezhynul,</a:t>
            </a:r>
            <a:br>
              <a:rPr lang="sk-SK" sz="3600" dirty="0"/>
            </a:br>
            <a:r>
              <a:rPr lang="sk-SK" sz="3600" dirty="0"/>
              <a:t>Aby hriešnik na zemi</a:t>
            </a:r>
            <a:br>
              <a:rPr lang="sk-SK" sz="3600" dirty="0"/>
            </a:br>
            <a:r>
              <a:rPr lang="sk-SK" sz="3600" dirty="0"/>
              <a:t>Bol Ním znovuzrodený.</a:t>
            </a:r>
          </a:p>
        </p:txBody>
      </p:sp>
    </p:spTree>
    <p:extLst>
      <p:ext uri="{BB962C8B-B14F-4D97-AF65-F5344CB8AC3E}">
        <p14:creationId xmlns:p14="http://schemas.microsoft.com/office/powerpoint/2010/main" val="27738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55</Words>
  <Application>Microsoft Macintosh PowerPoint</Application>
  <PresentationFormat>On-screen Show (16:9)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_template</vt:lpstr>
      <vt:lpstr>PowerPoint Presentation</vt:lpstr>
      <vt:lpstr>Anjelov spev čujme krásny: narodil sa slávy Kráľ! Nesie pokoj, milosť svetu, zmierenie v Ňom Boh nám dal.</vt:lpstr>
      <vt:lpstr>Radujú sa nebesá, či ti srdce neplesá? Slávou zneje nebo, zem, Krista víta Betlehem.</vt:lpstr>
      <vt:lpstr>Slávže, duša, Boha chváľ: Narodil sa slávy Kráľ!</vt:lpstr>
      <vt:lpstr>Prichádza k nám z nebies ríše, v pravde mocný Hospodin, narodil sa pre celý svet, z čistej Panny Boží Syn.</vt:lpstr>
      <vt:lpstr>V ľudskom tele božská moc, zaháňa preč smrti noc. Emanuel, Spasiteľ,  zjavil spásy večný cieľ.</vt:lpstr>
      <vt:lpstr>Slávže, duša, Boha chváľ:  Narodil sa slávy Kráľ !</vt:lpstr>
      <vt:lpstr>Prichádza k nám Knieža mieru, Spravodlivý mocný Kráľ, Nesie darom svetlo spásy, Premáha tmu, strach i žiaľ.</vt:lpstr>
      <vt:lpstr>K nám sa biednym privinul, Aby človek nezhynul, Aby hriešnik na zemi Bol Ním znovuzrodený.</vt:lpstr>
      <vt:lpstr>Slávže, duša, Boha chváľ: Narodil sa slávy Kráľ!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Tomašovič, Marek</cp:lastModifiedBy>
  <cp:revision>10</cp:revision>
  <dcterms:created xsi:type="dcterms:W3CDTF">2013-08-10T20:25:22Z</dcterms:created>
  <dcterms:modified xsi:type="dcterms:W3CDTF">2018-12-22T19:40:02Z</dcterms:modified>
</cp:coreProperties>
</file>