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112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25/12/13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Ty </a:t>
            </a:r>
            <a:r>
              <a:rPr lang="en-US" sz="3600" dirty="0" err="1"/>
              <a:t>malé</a:t>
            </a:r>
            <a:r>
              <a:rPr lang="en-US" sz="3600" dirty="0"/>
              <a:t> </a:t>
            </a:r>
            <a:r>
              <a:rPr lang="en-US" sz="3600" dirty="0" err="1"/>
              <a:t>mesto</a:t>
            </a:r>
            <a:r>
              <a:rPr lang="en-US" sz="3600" dirty="0"/>
              <a:t> </a:t>
            </a:r>
            <a:r>
              <a:rPr lang="en-US" sz="3600" dirty="0" err="1"/>
              <a:t>Betlehem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Si </a:t>
            </a:r>
            <a:r>
              <a:rPr lang="en-US" sz="3600" dirty="0" err="1"/>
              <a:t>ty</a:t>
            </a:r>
            <a:r>
              <a:rPr lang="en-US" sz="3600" dirty="0"/>
              <a:t> </a:t>
            </a:r>
            <a:r>
              <a:rPr lang="en-US" sz="3600" dirty="0" err="1"/>
              <a:t>ticho</a:t>
            </a:r>
            <a:r>
              <a:rPr lang="en-US" sz="3600" dirty="0"/>
              <a:t> </a:t>
            </a:r>
            <a:r>
              <a:rPr lang="en-US" sz="3600" dirty="0" err="1"/>
              <a:t>spočívaš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nevieš</a:t>
            </a:r>
            <a:r>
              <a:rPr lang="en-US" sz="3600" dirty="0"/>
              <a:t> </a:t>
            </a:r>
            <a:r>
              <a:rPr lang="en-US" sz="3600" dirty="0" err="1"/>
              <a:t>ani</a:t>
            </a:r>
            <a:r>
              <a:rPr lang="en-US" sz="3600" dirty="0"/>
              <a:t> </a:t>
            </a:r>
            <a:r>
              <a:rPr lang="en-US" sz="3600" dirty="0" err="1"/>
              <a:t>netušíš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Jak</a:t>
            </a:r>
            <a:r>
              <a:rPr lang="en-US" sz="3600" dirty="0"/>
              <a:t> </a:t>
            </a:r>
            <a:r>
              <a:rPr lang="en-US" sz="3600" dirty="0" err="1"/>
              <a:t>blízko</a:t>
            </a:r>
            <a:r>
              <a:rPr lang="en-US" sz="3600" dirty="0"/>
              <a:t> </a:t>
            </a:r>
            <a:r>
              <a:rPr lang="en-US" sz="3600" dirty="0" err="1"/>
              <a:t>Pána</a:t>
            </a:r>
            <a:r>
              <a:rPr lang="en-US" sz="3600" dirty="0"/>
              <a:t> </a:t>
            </a:r>
            <a:r>
              <a:rPr lang="en-US" sz="3600" dirty="0" err="1"/>
              <a:t>máš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Hľa</a:t>
            </a:r>
            <a:r>
              <a:rPr lang="en-US" sz="3600" dirty="0"/>
              <a:t>, </a:t>
            </a:r>
            <a:r>
              <a:rPr lang="en-US" sz="3600" dirty="0" err="1"/>
              <a:t>večné</a:t>
            </a:r>
            <a:r>
              <a:rPr lang="en-US" sz="3600" dirty="0"/>
              <a:t> </a:t>
            </a:r>
            <a:r>
              <a:rPr lang="en-US" sz="3600" dirty="0" err="1"/>
              <a:t>svetlo</a:t>
            </a:r>
            <a:r>
              <a:rPr lang="en-US" sz="3600" dirty="0"/>
              <a:t> </a:t>
            </a:r>
            <a:r>
              <a:rPr lang="en-US" sz="3600" dirty="0" err="1"/>
              <a:t>žiari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Do </a:t>
            </a:r>
            <a:r>
              <a:rPr lang="en-US" sz="3600" dirty="0" err="1"/>
              <a:t>tvojej</a:t>
            </a:r>
            <a:r>
              <a:rPr lang="en-US" sz="3600" dirty="0"/>
              <a:t> </a:t>
            </a:r>
            <a:r>
              <a:rPr lang="en-US" sz="3600" dirty="0" err="1"/>
              <a:t>temnoty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človečenstvu</a:t>
            </a:r>
            <a:r>
              <a:rPr lang="en-US" sz="3600" dirty="0"/>
              <a:t> </a:t>
            </a:r>
            <a:r>
              <a:rPr lang="en-US" sz="3600" dirty="0" err="1"/>
              <a:t>prináša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Dar </a:t>
            </a:r>
            <a:r>
              <a:rPr lang="en-US" sz="3600" dirty="0" err="1"/>
              <a:t>Božej</a:t>
            </a:r>
            <a:r>
              <a:rPr lang="en-US" sz="3600" dirty="0"/>
              <a:t> </a:t>
            </a:r>
            <a:r>
              <a:rPr lang="en-US" sz="3600" dirty="0" err="1"/>
              <a:t>dobroty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Tu</a:t>
            </a:r>
            <a:r>
              <a:rPr lang="en-US" sz="3600" dirty="0" smtClean="0"/>
              <a:t> </a:t>
            </a:r>
            <a:r>
              <a:rPr lang="en-US" sz="3600" dirty="0" err="1" smtClean="0"/>
              <a:t>narodil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</a:t>
            </a:r>
            <a:r>
              <a:rPr lang="en-US" sz="3600" dirty="0" err="1" smtClean="0"/>
              <a:t>Kristus</a:t>
            </a:r>
            <a:r>
              <a:rPr lang="en-US" sz="3600" dirty="0" smtClean="0"/>
              <a:t> </a:t>
            </a:r>
            <a:r>
              <a:rPr lang="en-US" sz="3600" dirty="0" err="1" smtClean="0"/>
              <a:t>Pán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err="1" smtClean="0"/>
              <a:t>Dnes</a:t>
            </a:r>
            <a:r>
              <a:rPr lang="en-US" sz="3600" dirty="0" smtClean="0"/>
              <a:t> </a:t>
            </a:r>
            <a:r>
              <a:rPr lang="en-US" sz="3600" dirty="0" err="1" smtClean="0"/>
              <a:t>svedčia</a:t>
            </a:r>
            <a:r>
              <a:rPr lang="en-US" sz="3600" dirty="0" smtClean="0"/>
              <a:t> </a:t>
            </a:r>
            <a:r>
              <a:rPr lang="en-US" sz="3600" dirty="0" err="1" smtClean="0"/>
              <a:t>anjeli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err="1" smtClean="0"/>
              <a:t>Ich</a:t>
            </a:r>
            <a:r>
              <a:rPr lang="en-US" sz="3600" dirty="0" smtClean="0"/>
              <a:t> </a:t>
            </a:r>
            <a:r>
              <a:rPr lang="en-US" sz="3600" dirty="0" err="1" smtClean="0"/>
              <a:t>spevy</a:t>
            </a:r>
            <a:r>
              <a:rPr lang="en-US" sz="3600" dirty="0" smtClean="0"/>
              <a:t> v </a:t>
            </a:r>
            <a:r>
              <a:rPr lang="en-US" sz="3600" dirty="0" err="1" smtClean="0"/>
              <a:t>noci</a:t>
            </a:r>
            <a:r>
              <a:rPr lang="en-US" sz="3600" dirty="0" smtClean="0"/>
              <a:t> </a:t>
            </a:r>
            <a:r>
              <a:rPr lang="en-US" sz="3600" dirty="0" err="1" smtClean="0"/>
              <a:t>pastierom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Tak</a:t>
            </a:r>
            <a:r>
              <a:rPr lang="en-US" sz="3600" dirty="0" smtClean="0"/>
              <a:t> </a:t>
            </a:r>
            <a:r>
              <a:rPr lang="en-US" sz="3600" dirty="0" err="1" smtClean="0"/>
              <a:t>slávne</a:t>
            </a:r>
            <a:r>
              <a:rPr lang="en-US" sz="3600" dirty="0" smtClean="0"/>
              <a:t> </a:t>
            </a:r>
            <a:r>
              <a:rPr lang="en-US" sz="3600" dirty="0" err="1" smtClean="0"/>
              <a:t>zazneli</a:t>
            </a:r>
            <a:r>
              <a:rPr lang="en-US" sz="3600" dirty="0" smtClean="0"/>
              <a:t>.</a:t>
            </a:r>
            <a:br>
              <a:rPr lang="en-US" sz="3600" dirty="0" smtClean="0"/>
            </a:br>
            <a:r>
              <a:rPr lang="en-US" sz="3600" dirty="0" err="1" smtClean="0"/>
              <a:t>Ó</a:t>
            </a:r>
            <a:r>
              <a:rPr lang="en-US" sz="3600" dirty="0" smtClean="0"/>
              <a:t>, </a:t>
            </a:r>
            <a:r>
              <a:rPr lang="en-US" sz="3600" dirty="0" err="1" smtClean="0"/>
              <a:t>ranné</a:t>
            </a:r>
            <a:r>
              <a:rPr lang="en-US" sz="3600" dirty="0" smtClean="0"/>
              <a:t> </a:t>
            </a:r>
            <a:r>
              <a:rPr lang="en-US" sz="3600" dirty="0" err="1" smtClean="0"/>
              <a:t>hviezdy</a:t>
            </a:r>
            <a:r>
              <a:rPr lang="en-US" sz="3600" dirty="0" smtClean="0"/>
              <a:t> </a:t>
            </a:r>
            <a:r>
              <a:rPr lang="en-US" sz="3600" dirty="0" err="1" smtClean="0"/>
              <a:t>neba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err="1" smtClean="0"/>
              <a:t>Znať</a:t>
            </a:r>
            <a:r>
              <a:rPr lang="en-US" sz="3600" dirty="0" smtClean="0"/>
              <a:t> </a:t>
            </a:r>
            <a:r>
              <a:rPr lang="en-US" sz="3600" dirty="0" err="1" smtClean="0"/>
              <a:t>dajte</a:t>
            </a:r>
            <a:r>
              <a:rPr lang="en-US" sz="3600" dirty="0" smtClean="0"/>
              <a:t> </a:t>
            </a:r>
            <a:r>
              <a:rPr lang="en-US" sz="3600" dirty="0" err="1" smtClean="0"/>
              <a:t>drahú</a:t>
            </a:r>
            <a:r>
              <a:rPr lang="en-US" sz="3600" dirty="0" smtClean="0"/>
              <a:t> </a:t>
            </a:r>
            <a:r>
              <a:rPr lang="en-US" sz="3600" dirty="0" err="1" smtClean="0"/>
              <a:t>zvesť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err="1" smtClean="0"/>
              <a:t>Nech</a:t>
            </a:r>
            <a:r>
              <a:rPr lang="en-US" sz="3600" dirty="0" smtClean="0"/>
              <a:t> </a:t>
            </a:r>
            <a:r>
              <a:rPr lang="en-US" sz="3600" dirty="0" err="1" smtClean="0"/>
              <a:t>ľudia</a:t>
            </a:r>
            <a:r>
              <a:rPr lang="en-US" sz="3600" dirty="0" smtClean="0"/>
              <a:t> </a:t>
            </a:r>
            <a:r>
              <a:rPr lang="en-US" sz="3600" dirty="0" err="1" smtClean="0"/>
              <a:t>Bohu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ten </a:t>
            </a:r>
            <a:r>
              <a:rPr lang="en-US" sz="3600" dirty="0" err="1" smtClean="0"/>
              <a:t>dar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Hneď</a:t>
            </a:r>
            <a:r>
              <a:rPr lang="en-US" sz="3600" dirty="0" smtClean="0"/>
              <a:t> </a:t>
            </a:r>
            <a:r>
              <a:rPr lang="en-US" sz="3600" dirty="0" err="1" smtClean="0"/>
              <a:t>vzdajú</a:t>
            </a:r>
            <a:r>
              <a:rPr lang="en-US" sz="3600" dirty="0" smtClean="0"/>
              <a:t> </a:t>
            </a:r>
            <a:r>
              <a:rPr lang="en-US" sz="3600" dirty="0" err="1" smtClean="0"/>
              <a:t>chválu</a:t>
            </a:r>
            <a:r>
              <a:rPr lang="en-US" sz="3600" dirty="0" smtClean="0"/>
              <a:t>, </a:t>
            </a:r>
            <a:r>
              <a:rPr lang="en-US" sz="3600" dirty="0" err="1" smtClean="0"/>
              <a:t>česť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5754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tichučko</a:t>
            </a:r>
            <a:r>
              <a:rPr lang="en-US" sz="3600" dirty="0"/>
              <a:t> </a:t>
            </a:r>
            <a:r>
              <a:rPr lang="en-US" sz="3600" dirty="0" err="1"/>
              <a:t>sťa</a:t>
            </a:r>
            <a:r>
              <a:rPr lang="en-US" sz="3600" dirty="0"/>
              <a:t> </a:t>
            </a:r>
            <a:r>
              <a:rPr lang="en-US" sz="3600" dirty="0" err="1"/>
              <a:t>hviezdy</a:t>
            </a:r>
            <a:r>
              <a:rPr lang="en-US" sz="3600" dirty="0"/>
              <a:t> </a:t>
            </a:r>
            <a:r>
              <a:rPr lang="en-US" sz="3600" dirty="0" err="1"/>
              <a:t>svit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Pán</a:t>
            </a:r>
            <a:r>
              <a:rPr lang="en-US" sz="3600" dirty="0"/>
              <a:t> </a:t>
            </a:r>
            <a:r>
              <a:rPr lang="en-US" sz="3600" dirty="0" err="1"/>
              <a:t>Ježiš</a:t>
            </a:r>
            <a:r>
              <a:rPr lang="en-US" sz="3600" dirty="0"/>
              <a:t> </a:t>
            </a:r>
            <a:r>
              <a:rPr lang="en-US" sz="3600" dirty="0" err="1"/>
              <a:t>zjavil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A s </a:t>
            </a:r>
            <a:r>
              <a:rPr lang="en-US" sz="3600" dirty="0" err="1"/>
              <a:t>požehnaním</a:t>
            </a:r>
            <a:r>
              <a:rPr lang="en-US" sz="3600" dirty="0"/>
              <a:t> </a:t>
            </a:r>
            <a:r>
              <a:rPr lang="en-US" sz="3600" dirty="0" err="1"/>
              <a:t>znížili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Sa k </a:t>
            </a:r>
            <a:r>
              <a:rPr lang="en-US" sz="3600" dirty="0" err="1"/>
              <a:t>zemi</a:t>
            </a:r>
            <a:r>
              <a:rPr lang="en-US" sz="3600" dirty="0"/>
              <a:t> </a:t>
            </a:r>
            <a:r>
              <a:rPr lang="en-US" sz="3600" dirty="0" err="1"/>
              <a:t>nebesá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To </a:t>
            </a:r>
            <a:r>
              <a:rPr lang="en-US" sz="3600" dirty="0" err="1"/>
              <a:t>Božia</a:t>
            </a:r>
            <a:r>
              <a:rPr lang="en-US" sz="3600" dirty="0"/>
              <a:t> </a:t>
            </a:r>
            <a:r>
              <a:rPr lang="en-US" sz="3600" dirty="0" err="1"/>
              <a:t>láska</a:t>
            </a:r>
            <a:r>
              <a:rPr lang="en-US" sz="3600" dirty="0"/>
              <a:t> </a:t>
            </a:r>
            <a:r>
              <a:rPr lang="en-US" sz="3600" dirty="0" err="1"/>
              <a:t>hľadá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Chce</a:t>
            </a:r>
            <a:r>
              <a:rPr lang="en-US" sz="3600" dirty="0"/>
              <a:t> </a:t>
            </a:r>
            <a:r>
              <a:rPr lang="en-US" sz="3600" dirty="0" err="1"/>
              <a:t>spasiť</a:t>
            </a:r>
            <a:r>
              <a:rPr lang="en-US" sz="3600" dirty="0"/>
              <a:t> </a:t>
            </a:r>
            <a:r>
              <a:rPr lang="en-US" sz="3600" dirty="0" err="1"/>
              <a:t>človeka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človek</a:t>
            </a:r>
            <a:r>
              <a:rPr lang="en-US" sz="3600" dirty="0"/>
              <a:t> </a:t>
            </a:r>
            <a:r>
              <a:rPr lang="en-US" sz="3600" dirty="0" err="1"/>
              <a:t>často</a:t>
            </a:r>
            <a:r>
              <a:rPr lang="en-US" sz="3600" dirty="0"/>
              <a:t> </a:t>
            </a:r>
            <a:r>
              <a:rPr lang="en-US" sz="3600" dirty="0" err="1"/>
              <a:t>nemúdro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Preč</a:t>
            </a:r>
            <a:r>
              <a:rPr lang="en-US" sz="3600" dirty="0"/>
              <a:t> od </a:t>
            </a:r>
            <a:r>
              <a:rPr lang="en-US" sz="3600" dirty="0" err="1"/>
              <a:t>nej</a:t>
            </a:r>
            <a:r>
              <a:rPr lang="en-US" sz="3600" dirty="0"/>
              <a:t> </a:t>
            </a:r>
            <a:r>
              <a:rPr lang="en-US" sz="3600" dirty="0" err="1"/>
              <a:t>uteká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7354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Ó</a:t>
            </a:r>
            <a:r>
              <a:rPr lang="en-US" sz="3600" dirty="0"/>
              <a:t>, </a:t>
            </a:r>
            <a:r>
              <a:rPr lang="en-US" sz="3600" dirty="0" err="1"/>
              <a:t>Spasiteľu</a:t>
            </a:r>
            <a:r>
              <a:rPr lang="en-US" sz="3600" dirty="0"/>
              <a:t> </a:t>
            </a:r>
            <a:r>
              <a:rPr lang="en-US" sz="3600" dirty="0" err="1"/>
              <a:t>hriešnikov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Ty </a:t>
            </a:r>
            <a:r>
              <a:rPr lang="en-US" sz="3600" dirty="0" err="1"/>
              <a:t>príď</a:t>
            </a:r>
            <a:r>
              <a:rPr lang="en-US" sz="3600" dirty="0"/>
              <a:t> a </a:t>
            </a:r>
            <a:r>
              <a:rPr lang="en-US" sz="3600" dirty="0" err="1"/>
              <a:t>pomôž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!</a:t>
            </a:r>
            <a:br>
              <a:rPr lang="en-US" sz="3600" dirty="0"/>
            </a:br>
            <a:r>
              <a:rPr lang="en-US" sz="3600" dirty="0" err="1"/>
              <a:t>Hriech</a:t>
            </a:r>
            <a:r>
              <a:rPr lang="en-US" sz="3600" dirty="0"/>
              <a:t> </a:t>
            </a: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zmy</a:t>
            </a:r>
            <a:r>
              <a:rPr lang="en-US" sz="3600" dirty="0"/>
              <a:t> a </a:t>
            </a:r>
            <a:r>
              <a:rPr lang="en-US" sz="3600" dirty="0" err="1"/>
              <a:t>usídli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sa</a:t>
            </a:r>
            <a:r>
              <a:rPr lang="en-US" sz="3600" dirty="0"/>
              <a:t> v </a:t>
            </a:r>
            <a:r>
              <a:rPr lang="en-US" sz="3600" dirty="0" err="1"/>
              <a:t>našich</a:t>
            </a:r>
            <a:r>
              <a:rPr lang="en-US" sz="3600" dirty="0"/>
              <a:t> </a:t>
            </a:r>
            <a:r>
              <a:rPr lang="en-US" sz="3600" dirty="0" err="1"/>
              <a:t>srdciach</a:t>
            </a:r>
            <a:r>
              <a:rPr lang="en-US" sz="3600" dirty="0"/>
              <a:t> </a:t>
            </a:r>
            <a:r>
              <a:rPr lang="en-US" sz="3600" dirty="0" err="1"/>
              <a:t>sám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nový</a:t>
            </a:r>
            <a:r>
              <a:rPr lang="en-US" sz="3600" dirty="0"/>
              <a:t> </a:t>
            </a:r>
            <a:r>
              <a:rPr lang="en-US" sz="3600" dirty="0" err="1"/>
              <a:t>život</a:t>
            </a:r>
            <a:r>
              <a:rPr lang="en-US" sz="3600" dirty="0"/>
              <a:t> z </a:t>
            </a:r>
            <a:r>
              <a:rPr lang="en-US" sz="3600" dirty="0" err="1"/>
              <a:t>Teba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započne</a:t>
            </a:r>
            <a:r>
              <a:rPr lang="en-US" sz="3600" dirty="0"/>
              <a:t> </a:t>
            </a:r>
            <a:r>
              <a:rPr lang="en-US" sz="3600" dirty="0" err="1"/>
              <a:t>aj</a:t>
            </a:r>
            <a:r>
              <a:rPr lang="en-US" sz="3600" dirty="0"/>
              <a:t> v </a:t>
            </a:r>
            <a:r>
              <a:rPr lang="en-US" sz="3600" dirty="0" err="1"/>
              <a:t>nás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anjeli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spievajú</a:t>
            </a:r>
            <a:r>
              <a:rPr lang="en-US" sz="3600" dirty="0"/>
              <a:t>:</a:t>
            </a:r>
            <a:br>
              <a:rPr lang="en-US" sz="3600" dirty="0"/>
            </a:br>
            <a:r>
              <a:rPr lang="en-US" sz="3600" dirty="0"/>
              <a:t>"</a:t>
            </a:r>
            <a:r>
              <a:rPr lang="en-US" sz="3600" dirty="0" err="1"/>
              <a:t>Vám</a:t>
            </a:r>
            <a:r>
              <a:rPr lang="en-US" sz="3600" dirty="0"/>
              <a:t> </a:t>
            </a:r>
            <a:r>
              <a:rPr lang="en-US" sz="3600" dirty="0" err="1"/>
              <a:t>prišiel</a:t>
            </a:r>
            <a:r>
              <a:rPr lang="en-US" sz="3600" dirty="0"/>
              <a:t> </a:t>
            </a:r>
            <a:r>
              <a:rPr lang="en-US" sz="3600" dirty="0" err="1"/>
              <a:t>Mesiáš</a:t>
            </a:r>
            <a:r>
              <a:rPr lang="en-US" sz="3600"/>
              <a:t>."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52573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_template.potx</Template>
  <TotalTime>705</TotalTime>
  <Words>22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_template</vt:lpstr>
      <vt:lpstr>PowerPoint Presentation</vt:lpstr>
      <vt:lpstr>Ty malé mesto Betlehem, Si ty ticho spočívaš A nevieš ani netušíš, Jak blízko Pána máš. Hľa, večné svetlo žiari Do tvojej temnoty A človečenstvu prináša Dar Božej dobroty.</vt:lpstr>
      <vt:lpstr>Tu narodil sa Kristus Pán, Dnes svedčia anjeli, Ich spevy v noci pastierom Tak slávne zazneli. Ó, ranné hviezdy neba, Znať dajte drahú zvesť, Nech ľudia Bohu za ten dar Hneď vzdajú chválu, česť.</vt:lpstr>
      <vt:lpstr>Tak tichučko sťa hviezdy svit, Pán Ježiš zjavil sa A s požehnaním znížili Sa k zemi nebesá. To Božia láska hľadá, Chce spasiť človeka A človek často nemúdro Preč od nej uteká</vt:lpstr>
      <vt:lpstr>Ó, Spasiteľu hriešnikov, Ty príď a pomôž nám! Hriech každý zmy a usídli sa v našich srdciach sám. Nech nový život z Teba sa započne aj v nás. Nech anjeli nám spievajú: "Vám prišiel Mesiáš."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9</cp:revision>
  <dcterms:created xsi:type="dcterms:W3CDTF">2013-08-10T20:25:22Z</dcterms:created>
  <dcterms:modified xsi:type="dcterms:W3CDTF">2013-12-24T23:49:30Z</dcterms:modified>
</cp:coreProperties>
</file>