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šťastia</a:t>
            </a:r>
            <a:r>
              <a:rPr lang="en-US" sz="3600" dirty="0"/>
              <a:t> </a:t>
            </a:r>
            <a:r>
              <a:rPr lang="en-US" sz="3600" dirty="0" err="1"/>
              <a:t>tejto</a:t>
            </a:r>
            <a:r>
              <a:rPr lang="en-US" sz="3600" dirty="0"/>
              <a:t> </a:t>
            </a:r>
            <a:r>
              <a:rPr lang="en-US" sz="3600" dirty="0" err="1"/>
              <a:t>zemi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ľuďom</a:t>
            </a:r>
            <a:r>
              <a:rPr lang="en-US" sz="3600" dirty="0"/>
              <a:t> v </a:t>
            </a:r>
            <a:r>
              <a:rPr lang="en-US" sz="3600" dirty="0" err="1"/>
              <a:t>nej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im</a:t>
            </a:r>
            <a:r>
              <a:rPr lang="en-US" sz="3600" dirty="0"/>
              <a:t> </a:t>
            </a:r>
            <a:r>
              <a:rPr lang="en-US" sz="3600" dirty="0" err="1"/>
              <a:t>slnko</a:t>
            </a:r>
            <a:r>
              <a:rPr lang="en-US" sz="3600" dirty="0"/>
              <a:t> </a:t>
            </a:r>
            <a:r>
              <a:rPr lang="en-US" sz="3600" dirty="0" err="1"/>
              <a:t>jasne</a:t>
            </a:r>
            <a:r>
              <a:rPr lang="en-US" sz="3600" dirty="0"/>
              <a:t> </a:t>
            </a:r>
            <a:r>
              <a:rPr lang="en-US" sz="3600" dirty="0" err="1"/>
              <a:t>svieti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 smtClean="0"/>
              <a:t>deň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ich</a:t>
            </a:r>
            <a:r>
              <a:rPr lang="en-US" sz="3600" dirty="0"/>
              <a:t> </a:t>
            </a:r>
            <a:r>
              <a:rPr lang="en-US" sz="3600" dirty="0" err="1"/>
              <a:t>sused</a:t>
            </a:r>
            <a:r>
              <a:rPr lang="en-US" sz="3600" dirty="0"/>
              <a:t> v </a:t>
            </a:r>
            <a:r>
              <a:rPr lang="en-US" sz="3600" dirty="0" err="1"/>
              <a:t>láske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im</a:t>
            </a:r>
            <a:r>
              <a:rPr lang="en-US" sz="3600" dirty="0"/>
              <a:t> </a:t>
            </a:r>
            <a:r>
              <a:rPr lang="en-US" sz="3600" dirty="0" err="1"/>
              <a:t>prazieň</a:t>
            </a:r>
            <a:r>
              <a:rPr lang="en-US" sz="3600" dirty="0"/>
              <a:t>, </a:t>
            </a:r>
            <a:r>
              <a:rPr lang="en-US" sz="3600" dirty="0" err="1"/>
              <a:t>pokoj</a:t>
            </a:r>
            <a:r>
              <a:rPr lang="en-US" sz="3600" dirty="0"/>
              <a:t> </a:t>
            </a:r>
            <a:r>
              <a:rPr lang="en-US" sz="3600" dirty="0" err="1"/>
              <a:t>dá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šťastia</a:t>
            </a:r>
            <a:r>
              <a:rPr lang="en-US" sz="3600" dirty="0"/>
              <a:t> </a:t>
            </a:r>
            <a:r>
              <a:rPr lang="en-US" sz="3600" dirty="0" err="1"/>
              <a:t>tejto</a:t>
            </a:r>
            <a:r>
              <a:rPr lang="en-US" sz="3600" dirty="0"/>
              <a:t> </a:t>
            </a:r>
            <a:r>
              <a:rPr lang="en-US" sz="3600" dirty="0" err="1"/>
              <a:t>zemi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ľuďom</a:t>
            </a:r>
            <a:r>
              <a:rPr lang="en-US" sz="3600" dirty="0"/>
              <a:t> v </a:t>
            </a:r>
            <a:r>
              <a:rPr lang="en-US" sz="3600" dirty="0" err="1" smtClean="0"/>
              <a:t>nej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53146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šťastia</a:t>
            </a:r>
            <a:r>
              <a:rPr lang="en-US" sz="3600" dirty="0"/>
              <a:t> </a:t>
            </a:r>
            <a:r>
              <a:rPr lang="en-US" sz="3600" dirty="0" err="1"/>
              <a:t>celej</a:t>
            </a:r>
            <a:r>
              <a:rPr lang="en-US" sz="3600" dirty="0"/>
              <a:t> </a:t>
            </a:r>
            <a:r>
              <a:rPr lang="en-US" sz="3600" dirty="0" err="1"/>
              <a:t>Zemi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národom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im</a:t>
            </a:r>
            <a:r>
              <a:rPr lang="en-US" sz="3600" dirty="0"/>
              <a:t> </a:t>
            </a:r>
            <a:r>
              <a:rPr lang="en-US" sz="3600" dirty="0" err="1"/>
              <a:t>svetlo</a:t>
            </a:r>
            <a:r>
              <a:rPr lang="en-US" sz="3600" dirty="0"/>
              <a:t> </a:t>
            </a:r>
            <a:r>
              <a:rPr lang="en-US" sz="3600" dirty="0" err="1"/>
              <a:t>hviezdy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ožiaruje</a:t>
            </a:r>
            <a:r>
              <a:rPr lang="en-US" sz="3600" dirty="0"/>
              <a:t> </a:t>
            </a:r>
            <a:r>
              <a:rPr lang="en-US" sz="3600" dirty="0" smtClean="0"/>
              <a:t>dom.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23864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Hladným</a:t>
            </a:r>
            <a:r>
              <a:rPr lang="en-US" sz="3600" dirty="0"/>
              <a:t> </a:t>
            </a:r>
            <a:r>
              <a:rPr lang="en-US" sz="3600" dirty="0" err="1"/>
              <a:t>chleba</a:t>
            </a:r>
            <a:r>
              <a:rPr lang="en-US" sz="3600" dirty="0"/>
              <a:t> </a:t>
            </a:r>
            <a:r>
              <a:rPr lang="en-US" sz="3600" dirty="0" err="1"/>
              <a:t>dobrého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chorým</a:t>
            </a:r>
            <a:r>
              <a:rPr lang="en-US" sz="3600" dirty="0"/>
              <a:t> </a:t>
            </a:r>
            <a:r>
              <a:rPr lang="en-US" sz="3600" dirty="0" err="1"/>
              <a:t>zdravia</a:t>
            </a:r>
            <a:r>
              <a:rPr lang="en-US" sz="3600" dirty="0"/>
              <a:t> </a:t>
            </a:r>
            <a:r>
              <a:rPr lang="en-US" sz="3600" dirty="0" err="1"/>
              <a:t>pevného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šťastia</a:t>
            </a:r>
            <a:r>
              <a:rPr lang="en-US" sz="3600" dirty="0"/>
              <a:t> </a:t>
            </a:r>
            <a:r>
              <a:rPr lang="en-US" sz="3600" dirty="0" err="1"/>
              <a:t>celej</a:t>
            </a:r>
            <a:r>
              <a:rPr lang="en-US" sz="3600" dirty="0"/>
              <a:t> </a:t>
            </a:r>
            <a:r>
              <a:rPr lang="en-US" sz="3600" dirty="0" err="1"/>
              <a:t>Zemi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národom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65364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Dopraj</a:t>
            </a:r>
            <a:r>
              <a:rPr lang="en-US" sz="3600" dirty="0"/>
              <a:t> </a:t>
            </a:r>
            <a:r>
              <a:rPr lang="en-US" sz="3600" dirty="0" err="1"/>
              <a:t>Bože</a:t>
            </a:r>
            <a:r>
              <a:rPr lang="en-US" sz="3600" dirty="0"/>
              <a:t> </a:t>
            </a:r>
            <a:r>
              <a:rPr lang="en-US" sz="3600" dirty="0" err="1"/>
              <a:t>svojmu</a:t>
            </a:r>
            <a:r>
              <a:rPr lang="en-US" sz="3600" dirty="0"/>
              <a:t> </a:t>
            </a:r>
            <a:r>
              <a:rPr lang="en-US" sz="3600" dirty="0" err="1"/>
              <a:t>dielu</a:t>
            </a:r>
            <a:r>
              <a:rPr lang="en-US" sz="3600" dirty="0"/>
              <a:t> </a:t>
            </a:r>
            <a:r>
              <a:rPr lang="en-US" sz="3600" dirty="0" err="1"/>
              <a:t>večné</a:t>
            </a:r>
            <a:r>
              <a:rPr lang="en-US" sz="3600" dirty="0"/>
              <a:t> </a:t>
            </a:r>
            <a:r>
              <a:rPr lang="en-US" sz="3600" dirty="0" err="1"/>
              <a:t>trvanie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nezahubí</a:t>
            </a:r>
            <a:r>
              <a:rPr lang="en-US" sz="3600" dirty="0"/>
              <a:t>, </a:t>
            </a:r>
            <a:r>
              <a:rPr lang="en-US" sz="3600" dirty="0" err="1"/>
              <a:t>všetci</a:t>
            </a:r>
            <a:r>
              <a:rPr lang="en-US" sz="3600" dirty="0"/>
              <a:t> </a:t>
            </a:r>
            <a:r>
              <a:rPr lang="en-US" sz="3600" dirty="0" err="1"/>
              <a:t>prosíme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82787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Rybám</a:t>
            </a:r>
            <a:r>
              <a:rPr lang="en-US" sz="3600" dirty="0"/>
              <a:t> </a:t>
            </a:r>
            <a:r>
              <a:rPr lang="en-US" sz="3600" dirty="0" err="1"/>
              <a:t>čistej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daj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vtáctvo</a:t>
            </a:r>
            <a:r>
              <a:rPr lang="en-US" sz="3600" dirty="0"/>
              <a:t> a </a:t>
            </a:r>
            <a:r>
              <a:rPr lang="en-US" sz="3600" dirty="0" err="1"/>
              <a:t>zver</a:t>
            </a:r>
            <a:r>
              <a:rPr lang="en-US" sz="3600" dirty="0"/>
              <a:t> </a:t>
            </a:r>
            <a:r>
              <a:rPr lang="en-US" sz="3600" dirty="0" err="1"/>
              <a:t>zachovaj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Dopraj</a:t>
            </a:r>
            <a:r>
              <a:rPr lang="en-US" sz="3600" dirty="0"/>
              <a:t> </a:t>
            </a:r>
            <a:r>
              <a:rPr lang="en-US" sz="3600" dirty="0" err="1"/>
              <a:t>Bože</a:t>
            </a:r>
            <a:r>
              <a:rPr lang="en-US" sz="3600" dirty="0"/>
              <a:t> </a:t>
            </a:r>
            <a:r>
              <a:rPr lang="en-US" sz="3600" dirty="0" err="1"/>
              <a:t>svojmu</a:t>
            </a:r>
            <a:r>
              <a:rPr lang="en-US" sz="3600" dirty="0"/>
              <a:t> </a:t>
            </a:r>
            <a:r>
              <a:rPr lang="en-US" sz="3600" dirty="0" err="1"/>
              <a:t>dielu</a:t>
            </a:r>
            <a:r>
              <a:rPr lang="en-US" sz="3600" dirty="0"/>
              <a:t> </a:t>
            </a:r>
            <a:r>
              <a:rPr lang="en-US" sz="3600" dirty="0" err="1"/>
              <a:t>večné</a:t>
            </a:r>
            <a:r>
              <a:rPr lang="en-US" sz="3600" dirty="0"/>
              <a:t> </a:t>
            </a:r>
            <a:r>
              <a:rPr lang="en-US" sz="3600" dirty="0" err="1"/>
              <a:t>trvanie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21861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35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Daj Boh šťastia tejto zemi, všetkým ľuďom v nej. Nech im slnko jasne svieti každý Boží deň.</vt:lpstr>
      <vt:lpstr>Nech ich sused v láske má, nech im prazieň, pokoj dá. Daj Boh šťastia tejto zemi, všetkým ľuďom v nej.</vt:lpstr>
      <vt:lpstr>Daj Boh šťastia celej Zemi, všetkým národom. Nech im svetlo hviezdy lásky ožiaruje dom.</vt:lpstr>
      <vt:lpstr>Hladným chleba dobrého, chorým zdravia pevného. Daj Boh šťastia celej Zemi, všetkým národom.</vt:lpstr>
      <vt:lpstr>Dopraj Bože svojmu dielu večné trvanie, nech sa samo nezahubí, všetci prosíme.</vt:lpstr>
      <vt:lpstr>Rybám čistej vody daj, vtáctvo a zver zachovaj. Dopraj Bože svojmu dielu večné trvanie.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2016-01-30T17:22:20Z</dcterms:created>
  <dcterms:modified xsi:type="dcterms:W3CDTF">2016-01-30T17:24:32Z</dcterms:modified>
</cp:coreProperties>
</file>