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Len v </a:t>
            </a:r>
            <a:r>
              <a:rPr lang="en-US" sz="3600" dirty="0" err="1"/>
              <a:t>tvojom</a:t>
            </a:r>
            <a:r>
              <a:rPr lang="en-US" sz="3600" dirty="0"/>
              <a:t> </a:t>
            </a:r>
            <a:r>
              <a:rPr lang="en-US" sz="3600" dirty="0" err="1"/>
              <a:t>zajatí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Pane, </a:t>
            </a:r>
            <a:r>
              <a:rPr lang="en-US" sz="3600" dirty="0" err="1"/>
              <a:t>voľný</a:t>
            </a:r>
            <a:r>
              <a:rPr lang="en-US" sz="3600" dirty="0"/>
              <a:t> som.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prinútiš</a:t>
            </a:r>
            <a:r>
              <a:rPr lang="en-US" sz="3600" dirty="0"/>
              <a:t> ma </a:t>
            </a:r>
            <a:r>
              <a:rPr lang="en-US" sz="3600" dirty="0" err="1"/>
              <a:t>poddať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som</a:t>
            </a:r>
            <a:r>
              <a:rPr lang="en-US" sz="3600" dirty="0"/>
              <a:t> v </a:t>
            </a:r>
            <a:r>
              <a:rPr lang="en-US" sz="3600" dirty="0" err="1"/>
              <a:t>pravde</a:t>
            </a:r>
            <a:r>
              <a:rPr lang="en-US" sz="3600" dirty="0"/>
              <a:t> </a:t>
            </a:r>
            <a:r>
              <a:rPr lang="en-US" sz="3600" dirty="0" err="1"/>
              <a:t>víťazom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K </a:t>
            </a:r>
            <a:r>
              <a:rPr lang="en-US" sz="3600" dirty="0" err="1"/>
              <a:t>dnu</a:t>
            </a:r>
            <a:r>
              <a:rPr lang="en-US" sz="3600" dirty="0"/>
              <a:t> </a:t>
            </a:r>
            <a:r>
              <a:rPr lang="en-US" sz="3600" dirty="0" err="1"/>
              <a:t>stiahne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ma </a:t>
            </a:r>
            <a:r>
              <a:rPr lang="en-US" sz="3600" dirty="0" err="1"/>
              <a:t>vír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 by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chcel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smtClean="0"/>
              <a:t>[: </a:t>
            </a:r>
            <a:r>
              <a:rPr lang="en-US" sz="3600" dirty="0" err="1" smtClean="0"/>
              <a:t>len</a:t>
            </a:r>
            <a:r>
              <a:rPr lang="en-US" sz="3600" dirty="0" smtClean="0"/>
              <a:t> </a:t>
            </a:r>
            <a:r>
              <a:rPr lang="en-US" sz="3600" dirty="0" err="1"/>
              <a:t>sila</a:t>
            </a:r>
            <a:r>
              <a:rPr lang="en-US" sz="3600" dirty="0"/>
              <a:t> </a:t>
            </a:r>
            <a:r>
              <a:rPr lang="en-US" sz="3600" dirty="0" err="1"/>
              <a:t>tvojho</a:t>
            </a:r>
            <a:r>
              <a:rPr lang="en-US" sz="3600" dirty="0"/>
              <a:t> </a:t>
            </a:r>
            <a:r>
              <a:rPr lang="en-US" sz="3600" dirty="0" err="1"/>
              <a:t>objatia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ma </a:t>
            </a:r>
            <a:r>
              <a:rPr lang="en-US" sz="3600" dirty="0" err="1"/>
              <a:t>môže</a:t>
            </a:r>
            <a:r>
              <a:rPr lang="en-US" sz="3600" dirty="0"/>
              <a:t> </a:t>
            </a:r>
            <a:r>
              <a:rPr lang="en-US" sz="3600" dirty="0" err="1"/>
              <a:t>zachovať</a:t>
            </a:r>
            <a:r>
              <a:rPr lang="en-US" sz="3600" dirty="0" smtClean="0"/>
              <a:t>. :]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30410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Mdlé</a:t>
            </a:r>
            <a:r>
              <a:rPr lang="en-US" sz="3600" dirty="0"/>
              <a:t>, </a:t>
            </a:r>
            <a:r>
              <a:rPr lang="en-US" sz="3600" dirty="0" err="1"/>
              <a:t>biedne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víchrom</a:t>
            </a:r>
            <a:r>
              <a:rPr lang="en-US" sz="3600" dirty="0"/>
              <a:t> </a:t>
            </a:r>
            <a:r>
              <a:rPr lang="en-US" sz="3600" dirty="0" err="1"/>
              <a:t>zmietané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mocou</a:t>
            </a:r>
            <a:r>
              <a:rPr lang="en-US" sz="3600" dirty="0"/>
              <a:t> </a:t>
            </a:r>
            <a:r>
              <a:rPr lang="en-US" sz="3600" dirty="0" err="1"/>
              <a:t>tvojho</a:t>
            </a:r>
            <a:r>
              <a:rPr lang="en-US" sz="3600" dirty="0"/>
              <a:t> </a:t>
            </a:r>
            <a:r>
              <a:rPr lang="en-US" sz="3600" dirty="0" err="1"/>
              <a:t>vladárstva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ňom</a:t>
            </a:r>
            <a:r>
              <a:rPr lang="en-US" sz="3600" dirty="0"/>
              <a:t> </a:t>
            </a:r>
            <a:r>
              <a:rPr lang="en-US" sz="3600" dirty="0" err="1"/>
              <a:t>pokoj</a:t>
            </a:r>
            <a:r>
              <a:rPr lang="en-US" sz="3600" dirty="0"/>
              <a:t> </a:t>
            </a:r>
            <a:r>
              <a:rPr lang="en-US" sz="3600" dirty="0" err="1"/>
              <a:t>nastane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2953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Veď</a:t>
            </a:r>
            <a:r>
              <a:rPr lang="en-US" sz="3600" dirty="0"/>
              <a:t> </a:t>
            </a:r>
            <a:r>
              <a:rPr lang="en-US" sz="3600" dirty="0" err="1"/>
              <a:t>slobodu</a:t>
            </a:r>
            <a:r>
              <a:rPr lang="en-US" sz="3600" dirty="0"/>
              <a:t> mu </a:t>
            </a:r>
            <a:r>
              <a:rPr lang="en-US" sz="3600" dirty="0" err="1"/>
              <a:t>dá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pevnosť</a:t>
            </a:r>
            <a:r>
              <a:rPr lang="en-US" sz="3600" dirty="0"/>
              <a:t> </a:t>
            </a:r>
            <a:r>
              <a:rPr lang="en-US" sz="3600" dirty="0" err="1"/>
              <a:t>tvojich</a:t>
            </a:r>
            <a:r>
              <a:rPr lang="en-US" sz="3600" dirty="0"/>
              <a:t> </a:t>
            </a:r>
            <a:r>
              <a:rPr lang="en-US" sz="3600" dirty="0" err="1"/>
              <a:t>pút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smtClean="0"/>
              <a:t>[: </a:t>
            </a:r>
            <a:r>
              <a:rPr lang="en-US" sz="3600" dirty="0" err="1" smtClean="0"/>
              <a:t>nuž</a:t>
            </a:r>
            <a:r>
              <a:rPr lang="en-US" sz="3600" dirty="0" smtClean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 </a:t>
            </a:r>
            <a:r>
              <a:rPr lang="en-US" sz="3600" dirty="0" err="1"/>
              <a:t>svojou</a:t>
            </a:r>
            <a:r>
              <a:rPr lang="en-US" sz="3600" dirty="0"/>
              <a:t> </a:t>
            </a:r>
            <a:r>
              <a:rPr lang="en-US" sz="3600" dirty="0" err="1"/>
              <a:t>zotroč</a:t>
            </a:r>
            <a:r>
              <a:rPr lang="en-US" sz="3600" dirty="0"/>
              <a:t> ho,</a:t>
            </a:r>
            <a:br>
              <a:rPr lang="en-US" sz="3600" dirty="0"/>
            </a:br>
            <a:r>
              <a:rPr lang="en-US" sz="3600" dirty="0"/>
              <a:t>mu </a:t>
            </a:r>
            <a:r>
              <a:rPr lang="en-US" sz="3600" dirty="0" err="1"/>
              <a:t>nedaj</a:t>
            </a:r>
            <a:r>
              <a:rPr lang="en-US" sz="3600" dirty="0"/>
              <a:t> </a:t>
            </a:r>
            <a:r>
              <a:rPr lang="en-US" sz="3600" dirty="0" err="1"/>
              <a:t>zahynúť</a:t>
            </a:r>
            <a:r>
              <a:rPr lang="en-US" sz="3600" dirty="0" smtClean="0"/>
              <a:t>. :]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73164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silu</a:t>
            </a:r>
            <a:r>
              <a:rPr lang="en-US" sz="3600" dirty="0"/>
              <a:t> v </a:t>
            </a:r>
            <a:r>
              <a:rPr lang="en-US" sz="3600" dirty="0" err="1"/>
              <a:t>službe</a:t>
            </a:r>
            <a:r>
              <a:rPr lang="en-US" sz="3600" dirty="0"/>
              <a:t> </a:t>
            </a:r>
            <a:r>
              <a:rPr lang="en-US" sz="3600" dirty="0" err="1"/>
              <a:t>vziať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 je </a:t>
            </a:r>
            <a:r>
              <a:rPr lang="en-US" sz="3600" dirty="0" err="1"/>
              <a:t>slabosťou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oheň</a:t>
            </a:r>
            <a:r>
              <a:rPr lang="en-US" sz="3600" dirty="0"/>
              <a:t> </a:t>
            </a:r>
            <a:r>
              <a:rPr lang="en-US" sz="3600" dirty="0" err="1"/>
              <a:t>Ducha</a:t>
            </a:r>
            <a:r>
              <a:rPr lang="en-US" sz="3600" dirty="0"/>
              <a:t> </a:t>
            </a:r>
            <a:r>
              <a:rPr lang="en-US" sz="3600" dirty="0" err="1"/>
              <a:t>nezažne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ma </a:t>
            </a:r>
            <a:r>
              <a:rPr lang="en-US" sz="3600" dirty="0" err="1"/>
              <a:t>svätou</a:t>
            </a:r>
            <a:r>
              <a:rPr lang="en-US" sz="3600" dirty="0"/>
              <a:t> </a:t>
            </a:r>
            <a:r>
              <a:rPr lang="en-US" sz="3600" dirty="0" err="1"/>
              <a:t>žiadosťou</a:t>
            </a:r>
            <a:r>
              <a:rPr lang="en-US" sz="3600" dirty="0"/>
              <a:t>?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30615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Ó</a:t>
            </a:r>
            <a:r>
              <a:rPr lang="en-US" sz="3600" dirty="0"/>
              <a:t>,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ľudí</a:t>
            </a:r>
            <a:r>
              <a:rPr lang="en-US" sz="3600" dirty="0"/>
              <a:t> </a:t>
            </a:r>
            <a:r>
              <a:rPr lang="en-US" sz="3600" dirty="0" err="1"/>
              <a:t>viesť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ak</a:t>
            </a:r>
            <a:r>
              <a:rPr lang="en-US" sz="3600" dirty="0"/>
              <a:t> </a:t>
            </a:r>
            <a:r>
              <a:rPr lang="en-US" sz="3600" dirty="0" err="1"/>
              <a:t>viesť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nedám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?</a:t>
            </a:r>
            <a:br>
              <a:rPr lang="en-US" sz="3600" dirty="0"/>
            </a:br>
            <a:r>
              <a:rPr lang="en-US" sz="3600" dirty="0" smtClean="0"/>
              <a:t>[: Len </a:t>
            </a:r>
            <a:r>
              <a:rPr lang="en-US" sz="3600" dirty="0" err="1"/>
              <a:t>tebou</a:t>
            </a:r>
            <a:r>
              <a:rPr lang="en-US" sz="3600" dirty="0"/>
              <a:t> z </a:t>
            </a:r>
            <a:r>
              <a:rPr lang="en-US" sz="3600" dirty="0" err="1"/>
              <a:t>neba</a:t>
            </a:r>
            <a:r>
              <a:rPr lang="en-US" sz="3600" dirty="0"/>
              <a:t> </a:t>
            </a:r>
            <a:r>
              <a:rPr lang="en-US" sz="3600" dirty="0" err="1"/>
              <a:t>zmocnený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niesť</a:t>
            </a:r>
            <a:r>
              <a:rPr lang="en-US" sz="3600" dirty="0"/>
              <a:t> </a:t>
            </a:r>
            <a:r>
              <a:rPr lang="en-US" sz="3600" dirty="0" err="1"/>
              <a:t>môžem</a:t>
            </a:r>
            <a:r>
              <a:rPr lang="en-US" sz="3600" dirty="0"/>
              <a:t> </a:t>
            </a:r>
            <a:r>
              <a:rPr lang="en-US" sz="3600" dirty="0" err="1"/>
              <a:t>svetlo</a:t>
            </a:r>
            <a:r>
              <a:rPr lang="en-US" sz="3600" dirty="0"/>
              <a:t> </a:t>
            </a:r>
            <a:r>
              <a:rPr lang="en-US" sz="3600" dirty="0" err="1"/>
              <a:t>tmám</a:t>
            </a:r>
            <a:r>
              <a:rPr lang="en-US" sz="3600" dirty="0" smtClean="0"/>
              <a:t>. :]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3065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Až</a:t>
            </a:r>
            <a:r>
              <a:rPr lang="en-US" sz="3600" dirty="0"/>
              <a:t> </a:t>
            </a:r>
            <a:r>
              <a:rPr lang="en-US" sz="3600" dirty="0" err="1"/>
              <a:t>vtedy</a:t>
            </a:r>
            <a:r>
              <a:rPr lang="en-US" sz="3600" dirty="0"/>
              <a:t> </a:t>
            </a:r>
            <a:r>
              <a:rPr lang="en-US" sz="3600" dirty="0" err="1"/>
              <a:t>vôľu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ju</a:t>
            </a:r>
            <a:r>
              <a:rPr lang="en-US" sz="3600" dirty="0"/>
              <a:t> dal,</a:t>
            </a:r>
            <a:br>
              <a:rPr lang="en-US" sz="3600" dirty="0"/>
            </a:b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keby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trón</a:t>
            </a:r>
            <a:r>
              <a:rPr lang="en-US" sz="3600" dirty="0"/>
              <a:t> </a:t>
            </a:r>
            <a:r>
              <a:rPr lang="en-US" sz="3600" dirty="0" err="1"/>
              <a:t>dosiahla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vzdať</a:t>
            </a:r>
            <a:r>
              <a:rPr lang="en-US" sz="3600" dirty="0"/>
              <a:t> </a:t>
            </a:r>
            <a:r>
              <a:rPr lang="en-US" sz="3600" dirty="0" err="1"/>
              <a:t>musí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ho </a:t>
            </a:r>
            <a:r>
              <a:rPr lang="en-US" sz="3600" dirty="0" err="1"/>
              <a:t>kráľ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00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Však</a:t>
            </a:r>
            <a:r>
              <a:rPr lang="en-US" sz="3600" dirty="0"/>
              <a:t> </a:t>
            </a:r>
            <a:r>
              <a:rPr lang="en-US" sz="3600" dirty="0" err="1"/>
              <a:t>nik</a:t>
            </a:r>
            <a:r>
              <a:rPr lang="en-US" sz="3600" dirty="0"/>
              <a:t> </a:t>
            </a:r>
            <a:r>
              <a:rPr lang="en-US" sz="3600" dirty="0" err="1"/>
              <a:t>ju</a:t>
            </a:r>
            <a:r>
              <a:rPr lang="en-US" sz="3600" dirty="0"/>
              <a:t> </a:t>
            </a:r>
            <a:r>
              <a:rPr lang="en-US" sz="3600" dirty="0" err="1"/>
              <a:t>nezlomí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ni</a:t>
            </a:r>
            <a:r>
              <a:rPr lang="en-US" sz="3600" dirty="0"/>
              <a:t> </a:t>
            </a:r>
            <a:r>
              <a:rPr lang="en-US" sz="3600" dirty="0" err="1"/>
              <a:t>búrka</a:t>
            </a:r>
            <a:r>
              <a:rPr lang="en-US" sz="3600" dirty="0"/>
              <a:t> </a:t>
            </a:r>
            <a:r>
              <a:rPr lang="en-US" sz="3600" dirty="0" err="1"/>
              <a:t>zúrivá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smtClean="0"/>
              <a:t>[: </a:t>
            </a:r>
            <a:r>
              <a:rPr lang="en-US" sz="3600" dirty="0" err="1" smtClean="0"/>
              <a:t>keď</a:t>
            </a:r>
            <a:r>
              <a:rPr lang="en-US" sz="3600" dirty="0" smtClean="0"/>
              <a:t> </a:t>
            </a:r>
            <a:r>
              <a:rPr lang="en-US" sz="3600" dirty="0"/>
              <a:t>v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nájde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v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spočíva</a:t>
            </a:r>
            <a:r>
              <a:rPr lang="en-US" sz="3600" dirty="0" smtClean="0"/>
              <a:t>. :]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50871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3</TotalTime>
  <Words>43</Words>
  <Application>Microsoft Macintosh PowerPoint</Application>
  <PresentationFormat>On-screen Show (16:9)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Arial</vt:lpstr>
      <vt:lpstr>Black</vt:lpstr>
      <vt:lpstr>PowerPoint Presentation</vt:lpstr>
      <vt:lpstr>Len v tvojom zajatí, môj Pane, voľný som. Keď prinútiš ma poddať sa, som v pravde víťazom.</vt:lpstr>
      <vt:lpstr>K dnu stiahne si ma vír, keď sám by som chcel stáť, [: len sila tvojho objatia ma môže zachovať. :]</vt:lpstr>
      <vt:lpstr>Mdlé, biedne srdce mám a víchrom zmietané, len mocou tvojho vladárstva v ňom pokoj nastane.</vt:lpstr>
      <vt:lpstr>Veď slobodu mu dá len pevnosť tvojich pút, [: nuž láskou svojou zotroč ho, mu nedaj zahynúť. :]</vt:lpstr>
      <vt:lpstr>Kde silu v službe vziať, keď moc je slabosťou, keď oheň Ducha nezažne ma svätou žiadosťou?</vt:lpstr>
      <vt:lpstr>Ó, ako ľudí viesť, ak viesť sa nedám sám? [: Len tebou z neba zmocnený niesť môžem svetlo tmám. :]</vt:lpstr>
      <vt:lpstr>Až vtedy vôľu mám, keď tebe som ju dal, i keby na trón dosiahla, vzdať musí sa ho kráľ.</vt:lpstr>
      <vt:lpstr>Však nik ju nezlomí, ni búrka zúrivá, [: keď v tebe nájde život svoj a v tebe spočíva. :]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2017-03-18T10:52:50Z</dcterms:created>
  <dcterms:modified xsi:type="dcterms:W3CDTF">2017-03-18T10:56:07Z</dcterms:modified>
</cp:coreProperties>
</file>