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712"/>
  </p:normalViewPr>
  <p:slideViewPr>
    <p:cSldViewPr snapToGrid="0" snapToObjects="1">
      <p:cViewPr varScale="1">
        <p:scale>
          <a:sx n="136" d="100"/>
          <a:sy n="136" d="100"/>
        </p:scale>
        <p:origin x="42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9/27/16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9/27/16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9/27/16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Moje</a:t>
            </a:r>
            <a:r>
              <a:rPr lang="en-US" sz="3600" dirty="0"/>
              <a:t> </a:t>
            </a:r>
            <a:r>
              <a:rPr lang="en-US" sz="3600" dirty="0" err="1"/>
              <a:t>malé</a:t>
            </a:r>
            <a:r>
              <a:rPr lang="en-US" sz="3600" dirty="0"/>
              <a:t> </a:t>
            </a:r>
            <a:r>
              <a:rPr lang="en-US" sz="3600" dirty="0" err="1"/>
              <a:t>svetielko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chcem</a:t>
            </a:r>
            <a:r>
              <a:rPr lang="en-US" sz="3600" dirty="0"/>
              <a:t> aby </a:t>
            </a:r>
            <a:r>
              <a:rPr lang="en-US" sz="3600" dirty="0" err="1"/>
              <a:t>svietilo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Ježiš</a:t>
            </a:r>
            <a:r>
              <a:rPr lang="en-US" sz="3600" dirty="0"/>
              <a:t> mi ho </a:t>
            </a:r>
            <a:r>
              <a:rPr lang="en-US" sz="3600" dirty="0" err="1"/>
              <a:t>zapálil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chcem</a:t>
            </a:r>
            <a:r>
              <a:rPr lang="en-US" sz="3600" dirty="0"/>
              <a:t> aby </a:t>
            </a:r>
            <a:r>
              <a:rPr lang="en-US" sz="3600" dirty="0" err="1"/>
              <a:t>svietilo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483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Pod </a:t>
            </a:r>
            <a:r>
              <a:rPr lang="en-US" sz="3600" dirty="0" err="1"/>
              <a:t>nádobu</a:t>
            </a:r>
            <a:r>
              <a:rPr lang="en-US" sz="3600" dirty="0"/>
              <a:t> </a:t>
            </a:r>
            <a:r>
              <a:rPr lang="en-US" sz="3600" dirty="0" err="1"/>
              <a:t>skryť</a:t>
            </a:r>
            <a:r>
              <a:rPr lang="en-US" sz="3600" dirty="0"/>
              <a:t> ho </a:t>
            </a:r>
            <a:r>
              <a:rPr lang="en-US" sz="3600" dirty="0" err="1"/>
              <a:t>nie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chcem</a:t>
            </a:r>
            <a:r>
              <a:rPr lang="en-US" sz="3600" dirty="0"/>
              <a:t> aby </a:t>
            </a:r>
            <a:r>
              <a:rPr lang="en-US" sz="3600" dirty="0" err="1"/>
              <a:t>svietilo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6082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Nikto</a:t>
            </a:r>
            <a:r>
              <a:rPr lang="en-US" sz="3600" dirty="0"/>
              <a:t> mi ho </a:t>
            </a:r>
            <a:r>
              <a:rPr lang="en-US" sz="3600" dirty="0" err="1"/>
              <a:t>nesfúkne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chcem</a:t>
            </a:r>
            <a:r>
              <a:rPr lang="en-US" sz="3600" dirty="0"/>
              <a:t> aby </a:t>
            </a:r>
            <a:r>
              <a:rPr lang="en-US" sz="3600" dirty="0" err="1"/>
              <a:t>svietilo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1394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0</TotalTime>
  <Words>20</Words>
  <Application>Microsoft Macintosh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Black</vt:lpstr>
      <vt:lpstr>PowerPoint Presentation</vt:lpstr>
      <vt:lpstr>Moje malé svetielko, chcem aby svietilo.</vt:lpstr>
      <vt:lpstr>Ježiš mi ho zapálil, chcem aby svietilo.</vt:lpstr>
      <vt:lpstr>Pod nádobu skryť ho nie, chcem aby svietilo.</vt:lpstr>
      <vt:lpstr>Nikto mi ho nesfúkne, chcem aby svietilo.</vt:lpstr>
      <vt:lpstr>PowerPoint Presentation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Tomašovičová Martina</dc:creator>
  <cp:lastModifiedBy>Tomašovičová Martina</cp:lastModifiedBy>
  <cp:revision>1</cp:revision>
  <dcterms:created xsi:type="dcterms:W3CDTF">2016-09-27T13:46:03Z</dcterms:created>
  <dcterms:modified xsi:type="dcterms:W3CDTF">2016-09-27T13:46:58Z</dcterms:modified>
</cp:coreProperties>
</file>