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9" r:id="rId6"/>
    <p:sldId id="26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Haleluja</a:t>
            </a:r>
            <a:r>
              <a:rPr lang="en-US" sz="3600" dirty="0"/>
              <a:t> </a:t>
            </a:r>
            <a:r>
              <a:rPr lang="en-US" sz="3600" dirty="0" err="1"/>
              <a:t>šaba-laba-labambam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Haleluja</a:t>
            </a:r>
            <a:r>
              <a:rPr lang="en-US" sz="3600" dirty="0"/>
              <a:t> </a:t>
            </a:r>
            <a:r>
              <a:rPr lang="en-US" sz="3600" dirty="0" err="1"/>
              <a:t>šaba-laba-labambam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Haleluja</a:t>
            </a:r>
            <a:r>
              <a:rPr lang="en-US" sz="3600" dirty="0"/>
              <a:t> </a:t>
            </a:r>
            <a:r>
              <a:rPr lang="en-US" sz="3600" dirty="0" err="1"/>
              <a:t>šaba-laba-labambam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amen, amen.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On je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a ja ho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/>
              <a:t>On je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a ja ho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/>
              <a:t>On je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a ja ho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 smtClean="0"/>
              <a:t>rád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amen, amen.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2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zomrel</a:t>
            </a:r>
            <a:r>
              <a:rPr lang="en-US" sz="3600" dirty="0"/>
              <a:t> a z </a:t>
            </a:r>
            <a:r>
              <a:rPr lang="en-US" sz="3600" dirty="0" err="1"/>
              <a:t>hrobu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zomrel</a:t>
            </a:r>
            <a:r>
              <a:rPr lang="en-US" sz="3600" dirty="0"/>
              <a:t> a z </a:t>
            </a:r>
            <a:r>
              <a:rPr lang="en-US" sz="3600" dirty="0" err="1"/>
              <a:t>hrobu</a:t>
            </a:r>
            <a:r>
              <a:rPr lang="en-US" sz="3600" dirty="0"/>
              <a:t> </a:t>
            </a:r>
            <a:r>
              <a:rPr lang="en-US" sz="3600" dirty="0" err="1"/>
              <a:t>vstal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zomrel</a:t>
            </a:r>
            <a:r>
              <a:rPr lang="en-US" sz="3600" dirty="0"/>
              <a:t> a z </a:t>
            </a:r>
            <a:r>
              <a:rPr lang="en-US" sz="3600" dirty="0" err="1"/>
              <a:t>hrobu</a:t>
            </a:r>
            <a:r>
              <a:rPr lang="en-US" sz="3600" dirty="0"/>
              <a:t> </a:t>
            </a:r>
            <a:r>
              <a:rPr lang="en-US" sz="3600" dirty="0" err="1" smtClean="0"/>
              <a:t>vstal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amen, amen.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501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On </a:t>
            </a:r>
            <a:r>
              <a:rPr lang="en-US" sz="3600" dirty="0" err="1"/>
              <a:t>žije</a:t>
            </a:r>
            <a:r>
              <a:rPr lang="en-US" sz="3600" dirty="0"/>
              <a:t> v </a:t>
            </a:r>
            <a:r>
              <a:rPr lang="en-US" sz="3600" dirty="0" err="1"/>
              <a:t>Nebi</a:t>
            </a:r>
            <a:r>
              <a:rPr lang="en-US" sz="3600" dirty="0"/>
              <a:t> a </a:t>
            </a:r>
            <a:r>
              <a:rPr lang="en-US" sz="3600" dirty="0" err="1"/>
              <a:t>príde</a:t>
            </a:r>
            <a:r>
              <a:rPr lang="en-US" sz="3600" dirty="0"/>
              <a:t> </a:t>
            </a:r>
            <a:r>
              <a:rPr lang="en-US" sz="3600" dirty="0" err="1"/>
              <a:t>zas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/>
              <a:t>On </a:t>
            </a:r>
            <a:r>
              <a:rPr lang="en-US" sz="3600" dirty="0" err="1"/>
              <a:t>žije</a:t>
            </a:r>
            <a:r>
              <a:rPr lang="en-US" sz="3600" dirty="0"/>
              <a:t> v </a:t>
            </a:r>
            <a:r>
              <a:rPr lang="en-US" sz="3600" dirty="0" err="1"/>
              <a:t>Nebi</a:t>
            </a:r>
            <a:r>
              <a:rPr lang="en-US" sz="3600" dirty="0"/>
              <a:t> a </a:t>
            </a:r>
            <a:r>
              <a:rPr lang="en-US" sz="3600" dirty="0" err="1"/>
              <a:t>príde</a:t>
            </a:r>
            <a:r>
              <a:rPr lang="en-US" sz="3600" dirty="0"/>
              <a:t> </a:t>
            </a:r>
            <a:r>
              <a:rPr lang="en-US" sz="3600" dirty="0" err="1"/>
              <a:t>zas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/>
              <a:t>On </a:t>
            </a:r>
            <a:r>
              <a:rPr lang="en-US" sz="3600" dirty="0" err="1"/>
              <a:t>žije</a:t>
            </a:r>
            <a:r>
              <a:rPr lang="en-US" sz="3600" dirty="0"/>
              <a:t> v </a:t>
            </a:r>
            <a:r>
              <a:rPr lang="en-US" sz="3600" dirty="0" err="1"/>
              <a:t>Nebi</a:t>
            </a:r>
            <a:r>
              <a:rPr lang="en-US" sz="3600" dirty="0"/>
              <a:t> a </a:t>
            </a:r>
            <a:r>
              <a:rPr lang="en-US" sz="3600" dirty="0" err="1"/>
              <a:t>príde</a:t>
            </a:r>
            <a:r>
              <a:rPr lang="en-US" sz="3600" dirty="0"/>
              <a:t> </a:t>
            </a:r>
            <a:r>
              <a:rPr lang="en-US" sz="3600" dirty="0" err="1" smtClean="0"/>
              <a:t>zas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smtClean="0"/>
              <a:t>amen, amen.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022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1</TotalTime>
  <Words>29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Black</vt:lpstr>
      <vt:lpstr>PowerPoint Presentation</vt:lpstr>
      <vt:lpstr>Haleluja šaba-laba-labambam, Haleluja šaba-laba-labambam, Haleluja šaba-laba-labambam, amen, amen.</vt:lpstr>
      <vt:lpstr>On je môj Pán, a ja ho mám rád. On je môj Pán, a ja ho mám rád. On je môj Pán, a ja ho mám rád, amen, amen.</vt:lpstr>
      <vt:lpstr>Ježiš zomrel a z hrobu vstal. Ježiš zomrel a z hrobu vstal. Ježiš zomrel a z hrobu vstal, amen, amen.</vt:lpstr>
      <vt:lpstr>On žije v Nebi a príde zas. On žije v Nebi a príde zas. On žije v Nebi a príde zas, amen, amen.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2017-04-13T15:26:20Z</dcterms:created>
  <dcterms:modified xsi:type="dcterms:W3CDTF">2017-04-13T15:27:52Z</dcterms:modified>
</cp:coreProperties>
</file>