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Je </a:t>
            </a:r>
            <a:r>
              <a:rPr lang="en-US" sz="3600" dirty="0" err="1"/>
              <a:t>veľký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silný</a:t>
            </a:r>
            <a:r>
              <a:rPr lang="en-US" sz="3600" dirty="0"/>
              <a:t> a </a:t>
            </a:r>
            <a:r>
              <a:rPr lang="en-US" sz="3600" dirty="0" err="1"/>
              <a:t>mocný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je,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neučinil</a:t>
            </a:r>
            <a:r>
              <a:rPr lang="en-US" sz="3600" dirty="0"/>
              <a:t>. :/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</a:t>
            </a:r>
            <a:r>
              <a:rPr lang="en-US" sz="3600" dirty="0" err="1"/>
              <a:t>hory</a:t>
            </a:r>
            <a:r>
              <a:rPr lang="en-US" sz="3600" dirty="0"/>
              <a:t> </a:t>
            </a:r>
            <a:r>
              <a:rPr lang="en-US" sz="3600" dirty="0" err="1"/>
              <a:t>stvoril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rieky</a:t>
            </a:r>
            <a:r>
              <a:rPr lang="en-US" sz="3600" dirty="0"/>
              <a:t> </a:t>
            </a:r>
            <a:r>
              <a:rPr lang="en-US" sz="3600" dirty="0" err="1"/>
              <a:t>všetky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hviezdy</a:t>
            </a:r>
            <a:r>
              <a:rPr lang="en-US" sz="3600" dirty="0"/>
              <a:t> </a:t>
            </a:r>
            <a:r>
              <a:rPr lang="en-US" sz="3600" dirty="0" err="1"/>
              <a:t>jasné</a:t>
            </a:r>
            <a:r>
              <a:rPr lang="en-US" sz="3600" dirty="0"/>
              <a:t> </a:t>
            </a:r>
            <a:r>
              <a:rPr lang="en-US" sz="3600" dirty="0" err="1"/>
              <a:t>rozsvietil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9988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Je </a:t>
            </a:r>
            <a:r>
              <a:rPr lang="en-US" sz="3600" dirty="0" err="1"/>
              <a:t>veľký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je </a:t>
            </a:r>
            <a:r>
              <a:rPr lang="en-US" sz="3600" dirty="0" err="1"/>
              <a:t>silný</a:t>
            </a:r>
            <a:r>
              <a:rPr lang="en-US" sz="3600" dirty="0"/>
              <a:t> a </a:t>
            </a:r>
            <a:r>
              <a:rPr lang="en-US" sz="3600" dirty="0" err="1"/>
              <a:t>mocný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nič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je,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neučinil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3066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ma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tá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je </a:t>
            </a:r>
            <a:r>
              <a:rPr lang="en-US" sz="3600" dirty="0" err="1"/>
              <a:t>veľká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Ježiša</a:t>
            </a:r>
            <a:r>
              <a:rPr lang="en-US" sz="3600" dirty="0"/>
              <a:t> dal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. :/</a:t>
            </a:r>
          </a:p>
        </p:txBody>
      </p:sp>
    </p:spTree>
    <p:extLst>
      <p:ext uri="{BB962C8B-B14F-4D97-AF65-F5344CB8AC3E}">
        <p14:creationId xmlns:p14="http://schemas.microsoft.com/office/powerpoint/2010/main" val="5363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umieral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potom</a:t>
            </a:r>
            <a:r>
              <a:rPr lang="en-US" sz="3600" dirty="0"/>
              <a:t> z </a:t>
            </a:r>
            <a:r>
              <a:rPr lang="en-US" sz="3600" dirty="0" err="1"/>
              <a:t>mŕtvych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mňa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192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Môj</a:t>
            </a:r>
            <a:r>
              <a:rPr lang="en-US" sz="3600" dirty="0" smtClean="0"/>
              <a:t> </a:t>
            </a:r>
            <a:r>
              <a:rPr lang="en-US" sz="3600" dirty="0" err="1"/>
              <a:t>Boh</a:t>
            </a:r>
            <a:r>
              <a:rPr lang="en-US" sz="3600" dirty="0"/>
              <a:t> ma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tá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je </a:t>
            </a:r>
            <a:r>
              <a:rPr lang="en-US" sz="3600" dirty="0" err="1"/>
              <a:t>veľká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On </a:t>
            </a:r>
            <a:r>
              <a:rPr lang="en-US" sz="3600" dirty="0" err="1"/>
              <a:t>Ježiša</a:t>
            </a:r>
            <a:r>
              <a:rPr lang="en-US" sz="3600" dirty="0"/>
              <a:t> dal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437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32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/: Je veľký náš Boh, je silný a mocný, nič nie je, čo neučinil. :/</vt:lpstr>
      <vt:lpstr>On hory stvoril, i rieky všetky, i hviezdy jasné rozsvietil.</vt:lpstr>
      <vt:lpstr>Je veľký náš Boh, je silný a mocný, nič nie je, čo neučinil.</vt:lpstr>
      <vt:lpstr>/: Môj Boh ma má rád, tá láska je veľká, On Ježiša dal za môj hriech. :/</vt:lpstr>
      <vt:lpstr>Za mňa umieral, potom z mŕtvych vstal a príde si po mňa na zem.</vt:lpstr>
      <vt:lpstr>Môj Boh ma má rád, tá láska je veľká, On Ježiša dal za môj hriech.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2017-04-13T15:28:23Z</dcterms:created>
  <dcterms:modified xsi:type="dcterms:W3CDTF">2017-04-13T15:29:32Z</dcterms:modified>
</cp:coreProperties>
</file>