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6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12"/>
  </p:normalViewPr>
  <p:slideViewPr>
    <p:cSldViewPr snapToGrid="0" snapToObjects="1">
      <p:cViewPr varScale="1">
        <p:scale>
          <a:sx n="136" d="100"/>
          <a:sy n="136" d="100"/>
        </p:scale>
        <p:origin x="42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4/13/17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Pú</a:t>
            </a:r>
            <a:r>
              <a:rPr lang="en-US" sz="3600" dirty="0"/>
              <a:t>, </a:t>
            </a:r>
            <a:r>
              <a:rPr lang="en-US" sz="3600" dirty="0" err="1"/>
              <a:t>pú</a:t>
            </a:r>
            <a:r>
              <a:rPr lang="en-US" sz="3600" dirty="0"/>
              <a:t>, </a:t>
            </a:r>
            <a:r>
              <a:rPr lang="en-US" sz="3600" dirty="0" err="1"/>
              <a:t>púpavienky</a:t>
            </a:r>
            <a:r>
              <a:rPr lang="en-US" sz="3600" dirty="0"/>
              <a:t> v </a:t>
            </a:r>
            <a:r>
              <a:rPr lang="en-US" sz="3600" dirty="0" err="1"/>
              <a:t>žltom</a:t>
            </a:r>
            <a:r>
              <a:rPr lang="en-US" sz="3600" dirty="0"/>
              <a:t> </a:t>
            </a:r>
            <a:r>
              <a:rPr lang="en-US" sz="3600" dirty="0" err="1"/>
              <a:t>klobúčku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vraj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posadali</a:t>
            </a:r>
            <a:r>
              <a:rPr lang="en-US" sz="3600" dirty="0"/>
              <a:t> </a:t>
            </a:r>
            <a:r>
              <a:rPr lang="en-US" sz="3600" dirty="0" err="1"/>
              <a:t>ráno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lúčku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Nakláňali</a:t>
            </a:r>
            <a:r>
              <a:rPr lang="en-US" sz="3600" dirty="0"/>
              <a:t> k </a:t>
            </a:r>
            <a:r>
              <a:rPr lang="en-US" sz="3600" dirty="0" err="1"/>
              <a:t>sebe</a:t>
            </a:r>
            <a:r>
              <a:rPr lang="en-US" sz="3600" dirty="0"/>
              <a:t> </a:t>
            </a:r>
            <a:r>
              <a:rPr lang="en-US" sz="3600" dirty="0" err="1"/>
              <a:t>zlaté</a:t>
            </a:r>
            <a:r>
              <a:rPr lang="en-US" sz="3600" dirty="0"/>
              <a:t> </a:t>
            </a:r>
            <a:r>
              <a:rPr lang="en-US" sz="3600" dirty="0" err="1"/>
              <a:t>hlavičky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Sú</a:t>
            </a:r>
            <a:r>
              <a:rPr lang="en-US" sz="3600" dirty="0"/>
              <a:t> to </a:t>
            </a:r>
            <a:r>
              <a:rPr lang="en-US" sz="3600" dirty="0" err="1"/>
              <a:t>malé</a:t>
            </a:r>
            <a:r>
              <a:rPr lang="en-US" sz="3600" dirty="0"/>
              <a:t> </a:t>
            </a:r>
            <a:r>
              <a:rPr lang="en-US" sz="3600" dirty="0" err="1"/>
              <a:t>deti</a:t>
            </a:r>
            <a:r>
              <a:rPr lang="en-US" sz="3600" dirty="0"/>
              <a:t>, </a:t>
            </a:r>
            <a:r>
              <a:rPr lang="en-US" sz="3600" dirty="0" err="1"/>
              <a:t>veľkej</a:t>
            </a:r>
            <a:r>
              <a:rPr lang="en-US" sz="3600" dirty="0"/>
              <a:t> </a:t>
            </a:r>
            <a:r>
              <a:rPr lang="en-US" sz="3600" dirty="0" err="1"/>
              <a:t>mamičky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Cing</a:t>
            </a:r>
            <a:r>
              <a:rPr lang="en-US" sz="3600" dirty="0"/>
              <a:t>, </a:t>
            </a:r>
            <a:r>
              <a:rPr lang="en-US" sz="3600" dirty="0" err="1"/>
              <a:t>cing</a:t>
            </a:r>
            <a:r>
              <a:rPr lang="en-US" sz="3600" dirty="0"/>
              <a:t>, </a:t>
            </a:r>
            <a:r>
              <a:rPr lang="en-US" sz="3600" dirty="0" err="1"/>
              <a:t>cingilingi</a:t>
            </a:r>
            <a:r>
              <a:rPr lang="en-US" sz="3600" dirty="0"/>
              <a:t> </a:t>
            </a:r>
            <a:r>
              <a:rPr lang="en-US" sz="3600" dirty="0" err="1"/>
              <a:t>ku</a:t>
            </a:r>
            <a:r>
              <a:rPr lang="en-US" sz="3600" dirty="0"/>
              <a:t> </a:t>
            </a:r>
            <a:r>
              <a:rPr lang="en-US" sz="3600" dirty="0" err="1"/>
              <a:t>zvončekom</a:t>
            </a:r>
            <a:r>
              <a:rPr lang="en-US" sz="3600" dirty="0"/>
              <a:t> </a:t>
            </a:r>
            <a:r>
              <a:rPr lang="en-US" sz="3600" dirty="0" err="1"/>
              <a:t>zas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piesni</a:t>
            </a:r>
            <a:r>
              <a:rPr lang="en-US" sz="3600" dirty="0"/>
              <a:t> </a:t>
            </a:r>
            <a:r>
              <a:rPr lang="en-US" sz="3600" dirty="0" err="1"/>
              <a:t>konvalinky</a:t>
            </a:r>
            <a:r>
              <a:rPr lang="en-US" sz="3600" dirty="0"/>
              <a:t> </a:t>
            </a:r>
            <a:r>
              <a:rPr lang="en-US" sz="3600" dirty="0" err="1"/>
              <a:t>pridali</a:t>
            </a:r>
            <a:r>
              <a:rPr lang="en-US" sz="3600" dirty="0"/>
              <a:t> </a:t>
            </a:r>
            <a:r>
              <a:rPr lang="en-US" sz="3600" dirty="0" err="1"/>
              <a:t>svoj</a:t>
            </a:r>
            <a:r>
              <a:rPr lang="en-US" sz="3600" dirty="0"/>
              <a:t> </a:t>
            </a:r>
            <a:r>
              <a:rPr lang="en-US" sz="3600" dirty="0" err="1"/>
              <a:t>hlas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Aj</a:t>
            </a:r>
            <a:r>
              <a:rPr lang="en-US" sz="3600" dirty="0"/>
              <a:t> ja v </a:t>
            </a:r>
            <a:r>
              <a:rPr lang="en-US" sz="3600" dirty="0" err="1"/>
              <a:t>toto</a:t>
            </a:r>
            <a:r>
              <a:rPr lang="en-US" sz="3600" dirty="0"/>
              <a:t> </a:t>
            </a:r>
            <a:r>
              <a:rPr lang="en-US" sz="3600" dirty="0" err="1"/>
              <a:t>ráno</a:t>
            </a:r>
            <a:r>
              <a:rPr lang="en-US" sz="3600" dirty="0"/>
              <a:t> s </a:t>
            </a:r>
            <a:r>
              <a:rPr lang="en-US" sz="3600" dirty="0" err="1"/>
              <a:t>nimi</a:t>
            </a:r>
            <a:r>
              <a:rPr lang="en-US" sz="3600" dirty="0"/>
              <a:t> </a:t>
            </a:r>
            <a:r>
              <a:rPr lang="en-US" sz="3600" dirty="0" err="1"/>
              <a:t>spievať</a:t>
            </a:r>
            <a:r>
              <a:rPr lang="en-US" sz="3600" dirty="0"/>
              <a:t> </a:t>
            </a:r>
            <a:r>
              <a:rPr lang="en-US" sz="3600" dirty="0" err="1"/>
              <a:t>chcem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Pán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err="1"/>
              <a:t>stvoril</a:t>
            </a:r>
            <a:r>
              <a:rPr lang="en-US" sz="3600" dirty="0"/>
              <a:t> </a:t>
            </a:r>
            <a:r>
              <a:rPr lang="en-US" sz="3600" dirty="0" err="1"/>
              <a:t>ľudí</a:t>
            </a:r>
            <a:r>
              <a:rPr lang="en-US" sz="3600" dirty="0"/>
              <a:t>, </a:t>
            </a:r>
            <a:r>
              <a:rPr lang="en-US" sz="3600" dirty="0" err="1"/>
              <a:t>nebesia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zem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75324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0</TotalTime>
  <Words>18</Words>
  <Application>Microsoft Macintosh PowerPoint</Application>
  <PresentationFormat>On-screen Show (16:9)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Black</vt:lpstr>
      <vt:lpstr>PowerPoint Presentation</vt:lpstr>
      <vt:lpstr>Pú, pú, púpavienky v žltom klobúčku, vraj si posadali ráno na lúčku. Nakláňali k sebe zlaté hlavičky Sú to malé deti, veľkej mamičky.</vt:lpstr>
      <vt:lpstr>Cing, cing, cingilingi ku zvončekom zas, v piesni konvalinky pridali svoj hlas. Aj ja v toto ráno s nimi spievať chcem, Pán Boh stvoril ľudí, nebesia i zem.</vt:lpstr>
      <vt:lpstr>PowerPoint Presentation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Tomasovicova</dc:creator>
  <cp:lastModifiedBy>Martina Tomasovicova</cp:lastModifiedBy>
  <cp:revision>1</cp:revision>
  <dcterms:created xsi:type="dcterms:W3CDTF">2017-04-13T15:30:11Z</dcterms:created>
  <dcterms:modified xsi:type="dcterms:W3CDTF">2017-04-13T15:30:41Z</dcterms:modified>
</cp:coreProperties>
</file>