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35" d="100"/>
          <a:sy n="135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33C60-66A7-4642-AFC5-37D3FC60CB38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2005-91E0-B44C-A99F-8AAC0946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01F8996-0366-6844-A168-010D5F3ED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85" y="2762446"/>
            <a:ext cx="2381054" cy="2381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malé </a:t>
            </a:r>
            <a:r>
              <a:rPr lang="en-US" sz="3600" dirty="0" err="1"/>
              <a:t>oko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vidíš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malé </a:t>
            </a:r>
            <a:r>
              <a:rPr lang="en-US" sz="3600" dirty="0" err="1"/>
              <a:t>oko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vidíš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pozera</a:t>
            </a:r>
            <a:r>
              <a:rPr lang="en-US" sz="3600" dirty="0"/>
              <a:t>́, aká je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malé </a:t>
            </a:r>
            <a:r>
              <a:rPr lang="en-US" sz="3600" dirty="0" err="1"/>
              <a:t>oko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vidís</a:t>
            </a:r>
            <a:r>
              <a:rPr lang="en-US" sz="3600" dirty="0"/>
              <a:t>̌!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58CA77-ED23-7149-9DE9-BB3BAA4F4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407" y="3027475"/>
            <a:ext cx="1194357" cy="119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malé </a:t>
            </a:r>
            <a:r>
              <a:rPr lang="en-US" sz="3600" dirty="0" err="1"/>
              <a:t>ucho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čujes</a:t>
            </a:r>
            <a:r>
              <a:rPr lang="en-US" sz="3600" dirty="0"/>
              <a:t>̌,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malé </a:t>
            </a:r>
            <a:r>
              <a:rPr lang="en-US" sz="3600" dirty="0" err="1"/>
              <a:t>ucho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čujes</a:t>
            </a:r>
            <a:r>
              <a:rPr lang="en-US" sz="3600" dirty="0"/>
              <a:t>̌!</a:t>
            </a:r>
            <a:br>
              <a:rPr lang="en-US" sz="3600" dirty="0"/>
            </a:b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pozera</a:t>
            </a:r>
            <a:r>
              <a:rPr lang="en-US" sz="3600" dirty="0"/>
              <a:t>́, aká je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malé </a:t>
            </a:r>
            <a:r>
              <a:rPr lang="en-US" sz="3600" dirty="0" err="1"/>
              <a:t>ucho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čujes</a:t>
            </a:r>
            <a:r>
              <a:rPr lang="en-US" sz="3600" dirty="0"/>
              <a:t>̌!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A0D7B7-ACAE-BA4D-9609-000E6FB7E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565" y="2758519"/>
            <a:ext cx="2384981" cy="23849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E5592B-3C3F-CA4E-BE25-0CFCDC773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89" y="3365367"/>
            <a:ext cx="675916" cy="675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BBD5DF-635A-AD45-884D-6492DFB88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61907" y="3384223"/>
            <a:ext cx="647355" cy="65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</a:t>
            </a:r>
            <a:r>
              <a:rPr lang="en-US" sz="3600" dirty="0" err="1"/>
              <a:t>maly</a:t>
            </a:r>
            <a:r>
              <a:rPr lang="en-US" sz="3600" dirty="0"/>
              <a:t>́ </a:t>
            </a:r>
            <a:r>
              <a:rPr lang="en-US" sz="3600" dirty="0" err="1"/>
              <a:t>jazyk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vravís</a:t>
            </a:r>
            <a:r>
              <a:rPr lang="en-US" sz="3600" dirty="0"/>
              <a:t>̌,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</a:t>
            </a:r>
            <a:r>
              <a:rPr lang="en-US" sz="3600" dirty="0" err="1"/>
              <a:t>maly</a:t>
            </a:r>
            <a:r>
              <a:rPr lang="en-US" sz="3600" dirty="0"/>
              <a:t>́ </a:t>
            </a:r>
            <a:r>
              <a:rPr lang="en-US" sz="3600" dirty="0" err="1"/>
              <a:t>jazyk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vravís</a:t>
            </a:r>
            <a:r>
              <a:rPr lang="en-US" sz="3600" dirty="0"/>
              <a:t>̌!</a:t>
            </a:r>
            <a:br>
              <a:rPr lang="en-US" sz="3600" dirty="0"/>
            </a:b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pozera</a:t>
            </a:r>
            <a:r>
              <a:rPr lang="en-US" sz="3600" dirty="0"/>
              <a:t>́, aká je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</a:t>
            </a:r>
            <a:r>
              <a:rPr lang="en-US" sz="3600" dirty="0" err="1"/>
              <a:t>maly</a:t>
            </a:r>
            <a:r>
              <a:rPr lang="en-US" sz="3600" dirty="0"/>
              <a:t>́ </a:t>
            </a:r>
            <a:r>
              <a:rPr lang="en-US" sz="3600" dirty="0" err="1"/>
              <a:t>jazyk</a:t>
            </a:r>
            <a:r>
              <a:rPr lang="en-US" sz="3600" dirty="0"/>
              <a:t>, </a:t>
            </a:r>
            <a:r>
              <a:rPr lang="en-US" sz="3600" dirty="0" err="1"/>
              <a:t>čo</a:t>
            </a:r>
            <a:r>
              <a:rPr lang="en-US" sz="3600" dirty="0"/>
              <a:t> </a:t>
            </a:r>
            <a:r>
              <a:rPr lang="en-US" sz="3600" dirty="0" err="1"/>
              <a:t>vravís</a:t>
            </a:r>
            <a:r>
              <a:rPr lang="en-US" sz="3600" dirty="0"/>
              <a:t>̌!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99D39C-54EE-5241-95B4-E423E40AC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480" y="2828434"/>
            <a:ext cx="2315066" cy="23150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994E9E-485D-E542-A2EF-680C3F9AB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6236" y="3954738"/>
            <a:ext cx="302642" cy="30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0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malá </a:t>
            </a:r>
            <a:r>
              <a:rPr lang="en-US" sz="3600" dirty="0" err="1"/>
              <a:t>ruka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robíš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malá </a:t>
            </a:r>
            <a:r>
              <a:rPr lang="en-US" sz="3600" dirty="0" err="1"/>
              <a:t>ruka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robíš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pozera</a:t>
            </a:r>
            <a:r>
              <a:rPr lang="en-US" sz="3600" dirty="0"/>
              <a:t>́, aká je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malá </a:t>
            </a:r>
            <a:r>
              <a:rPr lang="en-US" sz="3600" dirty="0" err="1"/>
              <a:t>ruka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robíš</a:t>
            </a:r>
            <a:r>
              <a:rPr lang="en-US" sz="3600"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9399A-B221-BF4C-B45F-CB016B85E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238" y="2598479"/>
            <a:ext cx="2607297" cy="2607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259B3C-E793-0046-9933-C106A4110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1658">
            <a:off x="5395051" y="4537363"/>
            <a:ext cx="1336826" cy="133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7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malá </a:t>
            </a:r>
            <a:r>
              <a:rPr lang="en-US" sz="3600" dirty="0" err="1"/>
              <a:t>noha</a:t>
            </a:r>
            <a:r>
              <a:rPr lang="en-US" sz="3600" dirty="0"/>
              <a:t>, </a:t>
            </a:r>
            <a:r>
              <a:rPr lang="en-US" sz="3600" dirty="0" err="1"/>
              <a:t>kam</a:t>
            </a:r>
            <a:r>
              <a:rPr lang="en-US" sz="3600" dirty="0"/>
              <a:t> ideš,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 malá </a:t>
            </a:r>
            <a:r>
              <a:rPr lang="en-US" sz="3600" dirty="0" err="1"/>
              <a:t>noha</a:t>
            </a:r>
            <a:r>
              <a:rPr lang="en-US" sz="3600" dirty="0"/>
              <a:t>, </a:t>
            </a:r>
            <a:r>
              <a:rPr lang="en-US" sz="3600" dirty="0" err="1"/>
              <a:t>kam</a:t>
            </a:r>
            <a:r>
              <a:rPr lang="en-US" sz="3600" dirty="0"/>
              <a:t> ideš!</a:t>
            </a:r>
            <a:br>
              <a:rPr lang="en-US" sz="3600" dirty="0"/>
            </a:b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pozera</a:t>
            </a:r>
            <a:r>
              <a:rPr lang="en-US" sz="3600" dirty="0"/>
              <a:t>́, aká je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dávaj</a:t>
            </a:r>
            <a:r>
              <a:rPr lang="en-US" sz="3600" dirty="0"/>
              <a:t> </a:t>
            </a:r>
            <a:r>
              <a:rPr lang="en-US" sz="3600" dirty="0" err="1"/>
              <a:t>pozor</a:t>
            </a:r>
            <a:r>
              <a:rPr lang="en-US" sz="3600" dirty="0"/>
              <a:t>, malá </a:t>
            </a:r>
            <a:r>
              <a:rPr lang="en-US" sz="3600" dirty="0" err="1"/>
              <a:t>noha</a:t>
            </a:r>
            <a:r>
              <a:rPr lang="en-US" sz="3600" dirty="0"/>
              <a:t>, </a:t>
            </a:r>
            <a:r>
              <a:rPr lang="en-US" sz="3600" dirty="0" err="1"/>
              <a:t>kam</a:t>
            </a:r>
            <a:r>
              <a:rPr lang="en-US" sz="3600" dirty="0"/>
              <a:t> ideš!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4E6CB-C850-5A41-A335-37EFC4A1A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0003" y="3396370"/>
            <a:ext cx="1197390" cy="1157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94EBB2-74D3-3E40-94F2-FE3BD7010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04" y="3284510"/>
            <a:ext cx="1381448" cy="13814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59F781-9D3A-B84D-AD1F-A91AF896A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3410" y="3661782"/>
            <a:ext cx="1197390" cy="1157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AEB12D-0847-EE48-9314-3A1188FD1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49" y="3549922"/>
            <a:ext cx="1381448" cy="138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Oko</a:t>
            </a:r>
            <a:r>
              <a:rPr lang="en-US" sz="3600" dirty="0"/>
              <a:t>, </a:t>
            </a:r>
            <a:r>
              <a:rPr lang="en-US" sz="3600" dirty="0" err="1"/>
              <a:t>ucho</a:t>
            </a:r>
            <a:r>
              <a:rPr lang="en-US" sz="3600" dirty="0"/>
              <a:t>, </a:t>
            </a:r>
            <a:r>
              <a:rPr lang="en-US" sz="3600" dirty="0" err="1"/>
              <a:t>jazyk</a:t>
            </a:r>
            <a:r>
              <a:rPr lang="en-US" sz="3600" dirty="0"/>
              <a:t>, </a:t>
            </a:r>
            <a:r>
              <a:rPr lang="en-US" sz="3600" dirty="0" err="1"/>
              <a:t>ruka</a:t>
            </a:r>
            <a:r>
              <a:rPr lang="en-US" sz="3600" dirty="0"/>
              <a:t>, </a:t>
            </a:r>
            <a:r>
              <a:rPr lang="en-US" sz="3600" dirty="0" err="1"/>
              <a:t>noha</a:t>
            </a:r>
            <a:r>
              <a:rPr lang="en-US" sz="3600" dirty="0"/>
              <a:t>, </a:t>
            </a:r>
            <a:r>
              <a:rPr lang="en-US" sz="3600" dirty="0" err="1"/>
              <a:t>hľaď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oko</a:t>
            </a:r>
            <a:r>
              <a:rPr lang="en-US" sz="3600" dirty="0"/>
              <a:t>, </a:t>
            </a:r>
            <a:r>
              <a:rPr lang="en-US" sz="3600" dirty="0" err="1"/>
              <a:t>ucho</a:t>
            </a:r>
            <a:r>
              <a:rPr lang="en-US" sz="3600" dirty="0"/>
              <a:t>, </a:t>
            </a:r>
            <a:r>
              <a:rPr lang="en-US" sz="3600" dirty="0" err="1"/>
              <a:t>jazyk</a:t>
            </a:r>
            <a:r>
              <a:rPr lang="en-US" sz="3600" dirty="0"/>
              <a:t>, </a:t>
            </a:r>
            <a:r>
              <a:rPr lang="en-US" sz="3600" dirty="0" err="1"/>
              <a:t>ruka</a:t>
            </a:r>
            <a:r>
              <a:rPr lang="en-US" sz="3600" dirty="0"/>
              <a:t>, </a:t>
            </a:r>
            <a:r>
              <a:rPr lang="en-US" sz="3600" dirty="0" err="1"/>
              <a:t>noha</a:t>
            </a:r>
            <a:r>
              <a:rPr lang="en-US" sz="3600" dirty="0"/>
              <a:t>, </a:t>
            </a:r>
            <a:r>
              <a:rPr lang="en-US" sz="3600" dirty="0" err="1"/>
              <a:t>hľaď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Pán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neba</a:t>
            </a:r>
            <a:r>
              <a:rPr lang="en-US" sz="3600" dirty="0"/>
              <a:t> </a:t>
            </a:r>
            <a:r>
              <a:rPr lang="en-US" sz="3600" dirty="0" err="1"/>
              <a:t>pozera</a:t>
            </a:r>
            <a:r>
              <a:rPr lang="en-US" sz="3600" dirty="0"/>
              <a:t>́, aká je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viera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oko</a:t>
            </a:r>
            <a:r>
              <a:rPr lang="en-US" sz="3600" dirty="0"/>
              <a:t>, </a:t>
            </a:r>
            <a:r>
              <a:rPr lang="en-US" sz="3600" dirty="0" err="1"/>
              <a:t>ucho</a:t>
            </a:r>
            <a:r>
              <a:rPr lang="en-US" sz="3600" dirty="0"/>
              <a:t>, </a:t>
            </a:r>
            <a:r>
              <a:rPr lang="en-US" sz="3600" dirty="0" err="1"/>
              <a:t>jazyk</a:t>
            </a:r>
            <a:r>
              <a:rPr lang="en-US" sz="3600" dirty="0"/>
              <a:t>, </a:t>
            </a:r>
            <a:r>
              <a:rPr lang="en-US" sz="3600" dirty="0" err="1"/>
              <a:t>ruka</a:t>
            </a:r>
            <a:r>
              <a:rPr lang="en-US" sz="3600" dirty="0"/>
              <a:t>, </a:t>
            </a:r>
            <a:r>
              <a:rPr lang="en-US" sz="3600" dirty="0" err="1"/>
              <a:t>noha</a:t>
            </a:r>
            <a:r>
              <a:rPr lang="en-US" sz="3600" dirty="0"/>
              <a:t>, </a:t>
            </a:r>
            <a:r>
              <a:rPr lang="en-US" sz="3600" dirty="0" err="1"/>
              <a:t>hľaď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3000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16</TotalTime>
  <Words>63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Dávaj pozor malé oko, čo vidíš, dávaj pozor malé oko, čo vidíš! Pán sa z Neba pozerá, aká je tvoja viera, dávaj pozor malé oko, čo vidíš!</vt:lpstr>
      <vt:lpstr>Dávaj pozor malé ucho, čo čuješ, dávaj pozor malé ucho, čo čuješ! Pán sa z neba pozerá, aká je tvoja viera, dávaj pozor malé ucho, čo čuješ!</vt:lpstr>
      <vt:lpstr>Dávaj pozor malý jazyk, čo vravíš, dávaj pozor malý jazyk, čo vravíš! Pán sa z neba pozerá, aká je tvoja viera, dávaj pozor malý jazyk, čo vravíš!</vt:lpstr>
      <vt:lpstr>Dávaj pozor malá ruka, čo robíš, dávaj pozor malá ruka, čo robíš! Pán sa z neba pozerá, aká je tvoja viera, dávaj pozor malá ruka, čo robíš!</vt:lpstr>
      <vt:lpstr>Dávaj pozor malá noha, kam ideš, dávaj pozor malá noha, kam ideš! Pán sa z neba pozerá, aká je tvoja viera, dávaj pozor, malá noha, kam ideš!</vt:lpstr>
      <vt:lpstr>Oko, ucho, jazyk, ruka, noha, hľaď, oko, ucho, jazyk, ruka, noha, hľaď! Pán sa z neba pozerá, aká je tvoja viera, oko, ucho, jazyk, ruka, noha, hľaď!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3</cp:revision>
  <dcterms:created xsi:type="dcterms:W3CDTF">2017-11-04T15:01:54Z</dcterms:created>
  <dcterms:modified xsi:type="dcterms:W3CDTF">2018-01-10T09:43:35Z</dcterms:modified>
</cp:coreProperties>
</file>