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35" d="100"/>
          <a:sy n="135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Pevne</a:t>
            </a:r>
            <a:r>
              <a:rPr lang="en-US" sz="3600" dirty="0"/>
              <a:t>, </a:t>
            </a:r>
            <a:r>
              <a:rPr lang="en-US" sz="3600" dirty="0" err="1"/>
              <a:t>pevne</a:t>
            </a:r>
            <a:r>
              <a:rPr lang="en-US" sz="3600" dirty="0"/>
              <a:t> </a:t>
            </a:r>
            <a:r>
              <a:rPr lang="en-US" sz="3600" dirty="0" err="1"/>
              <a:t>drž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Ježišových</a:t>
            </a:r>
            <a:r>
              <a:rPr lang="en-US" sz="3600" dirty="0"/>
              <a:t> </a:t>
            </a:r>
            <a:r>
              <a:rPr lang="en-US" sz="3600" dirty="0" err="1"/>
              <a:t>rúk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Neho</a:t>
            </a:r>
            <a:r>
              <a:rPr lang="en-US" sz="3600" dirty="0"/>
              <a:t> v </a:t>
            </a:r>
            <a:r>
              <a:rPr lang="en-US" sz="3600" dirty="0" err="1"/>
              <a:t>každej</a:t>
            </a:r>
            <a:r>
              <a:rPr lang="en-US" sz="3600" dirty="0"/>
              <a:t> </a:t>
            </a:r>
            <a:r>
              <a:rPr lang="en-US" sz="3600" dirty="0" err="1"/>
              <a:t>chvíli</a:t>
            </a:r>
            <a:r>
              <a:rPr lang="en-US" sz="3600" dirty="0"/>
              <a:t> </a:t>
            </a:r>
            <a:r>
              <a:rPr lang="en-US" sz="3600" dirty="0" err="1"/>
              <a:t>smieš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spoľahnúť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verný</a:t>
            </a:r>
            <a:r>
              <a:rPr lang="en-US" sz="3600" dirty="0"/>
              <a:t> je, On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miluje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preto</a:t>
            </a:r>
            <a:r>
              <a:rPr lang="en-US" sz="3600" dirty="0"/>
              <a:t>: </a:t>
            </a:r>
            <a:r>
              <a:rPr lang="en-US" sz="3600" dirty="0" err="1"/>
              <a:t>Pevne</a:t>
            </a:r>
            <a:r>
              <a:rPr lang="en-US" sz="3600" dirty="0"/>
              <a:t> </a:t>
            </a:r>
            <a:r>
              <a:rPr lang="en-US" sz="3600" dirty="0" err="1"/>
              <a:t>drž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Ježišových</a:t>
            </a:r>
            <a:r>
              <a:rPr lang="en-US" sz="3600" dirty="0"/>
              <a:t> </a:t>
            </a:r>
            <a:r>
              <a:rPr lang="en-US" sz="3600" dirty="0" err="1"/>
              <a:t>rúk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8</Words>
  <Application>Microsoft Macintosh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Black</vt:lpstr>
      <vt:lpstr>PowerPoint Presentation</vt:lpstr>
      <vt:lpstr>Pevne, pevne drž sa Ježišových rúk, Na Neho v každej chvíli smieš sa spoľahnúť. On verný je, On ťa miluje, A preto: Pevne drž sa Ježišových rúk.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2017-11-04T15:03:27Z</dcterms:created>
  <dcterms:modified xsi:type="dcterms:W3CDTF">2017-11-04T15:03:48Z</dcterms:modified>
</cp:coreProperties>
</file>