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67" r:id="rId5"/>
    <p:sldId id="268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Lásku</a:t>
            </a:r>
            <a:r>
              <a:rPr lang="sk-SK" sz="3600" dirty="0"/>
              <a:t> dá </a:t>
            </a:r>
            <a:r>
              <a:rPr lang="sk-SK" sz="3600" dirty="0">
                <a:solidFill>
                  <a:srgbClr val="FFFF00"/>
                </a:solidFill>
              </a:rPr>
              <a:t>(čo dá?)</a:t>
            </a:r>
            <a:br>
              <a:rPr lang="sk-SK" sz="3600" dirty="0"/>
            </a:br>
            <a:r>
              <a:rPr lang="sk-SK" sz="3600" dirty="0"/>
              <a:t>Dá </a:t>
            </a:r>
            <a:r>
              <a:rPr lang="sk-SK" sz="3600" dirty="0" err="1"/>
              <a:t>radost</a:t>
            </a:r>
            <a:r>
              <a:rPr lang="sk-SK" sz="3600" dirty="0"/>
              <a:t>̌, </a:t>
            </a:r>
            <a:r>
              <a:rPr lang="sk-SK" sz="3600" dirty="0" err="1"/>
              <a:t>šťastie</a:t>
            </a:r>
            <a:r>
              <a:rPr lang="sk-SK" sz="3600" dirty="0"/>
              <a:t>, pokoj </a:t>
            </a:r>
            <a:r>
              <a:rPr lang="sk-SK" sz="3600" dirty="0" err="1"/>
              <a:t>dňa</a:t>
            </a:r>
            <a:r>
              <a:rPr lang="sk-SK" sz="3600" dirty="0"/>
              <a:t> </a:t>
            </a:r>
            <a:r>
              <a:rPr lang="sk-SK" sz="3600" dirty="0">
                <a:solidFill>
                  <a:srgbClr val="FFFF00"/>
                </a:solidFill>
              </a:rPr>
              <a:t>(aha?)</a:t>
            </a:r>
            <a:br>
              <a:rPr lang="sk-SK" sz="3600" dirty="0"/>
            </a:br>
            <a:r>
              <a:rPr lang="sk-SK" sz="3600" dirty="0"/>
              <a:t>Miluj ho a </a:t>
            </a:r>
            <a:r>
              <a:rPr lang="sk-SK" sz="3600" dirty="0" err="1"/>
              <a:t>uvidís</a:t>
            </a:r>
            <a:r>
              <a:rPr lang="sk-SK" sz="3600" dirty="0"/>
              <a:t>̌, </a:t>
            </a:r>
            <a:r>
              <a:rPr lang="sk-SK" sz="3600" dirty="0" err="1"/>
              <a:t>že</a:t>
            </a:r>
            <a:r>
              <a:rPr lang="sk-SK" sz="3600" dirty="0"/>
              <a:t>... </a:t>
            </a:r>
            <a:r>
              <a:rPr lang="sk-SK" sz="3600" dirty="0">
                <a:solidFill>
                  <a:srgbClr val="FFFF00"/>
                </a:solidFill>
              </a:rPr>
              <a:t>(</a:t>
            </a:r>
            <a:r>
              <a:rPr lang="sk-SK" sz="3600" dirty="0" err="1">
                <a:solidFill>
                  <a:srgbClr val="FFFF00"/>
                </a:solidFill>
              </a:rPr>
              <a:t>že</a:t>
            </a:r>
            <a:r>
              <a:rPr lang="sk-SK" sz="3600" dirty="0">
                <a:solidFill>
                  <a:srgbClr val="FFFF00"/>
                </a:solidFill>
              </a:rPr>
              <a:t> </a:t>
            </a:r>
            <a:r>
              <a:rPr lang="sk-SK" sz="3600" dirty="0" err="1">
                <a:solidFill>
                  <a:srgbClr val="FFFF00"/>
                </a:solidFill>
              </a:rPr>
              <a:t>čo</a:t>
            </a:r>
            <a:r>
              <a:rPr lang="sk-SK" sz="3600" dirty="0">
                <a:solidFill>
                  <a:srgbClr val="FFFF00"/>
                </a:solidFill>
              </a:rPr>
              <a:t>?)</a:t>
            </a:r>
            <a:br>
              <a:rPr lang="sk-SK" sz="3600" dirty="0"/>
            </a:br>
            <a:r>
              <a:rPr lang="sk-SK" sz="3600" dirty="0" err="1"/>
              <a:t>že</a:t>
            </a:r>
            <a:r>
              <a:rPr lang="sk-SK" sz="3600" dirty="0"/>
              <a:t> Boh </a:t>
            </a:r>
            <a:r>
              <a:rPr lang="sk-SK" sz="3600" dirty="0" err="1"/>
              <a:t>ťa</a:t>
            </a:r>
            <a:r>
              <a:rPr lang="sk-SK" sz="3600" dirty="0"/>
              <a:t> miluje </a:t>
            </a:r>
            <a:r>
              <a:rPr lang="sk-SK" sz="3600" dirty="0" err="1"/>
              <a:t>tiez</a:t>
            </a:r>
            <a:r>
              <a:rPr lang="sk-SK" sz="3600" dirty="0"/>
              <a:t>̌.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</a:t>
            </a:r>
            <a:r>
              <a:rPr lang="sk-SK" sz="3600" dirty="0" err="1"/>
              <a:t>Haaaa</a:t>
            </a:r>
            <a:r>
              <a:rPr lang="en-US" sz="3600" dirty="0"/>
              <a:t>,</a:t>
            </a:r>
            <a:br>
              <a:rPr lang="sk-SK" sz="3600" dirty="0"/>
            </a:br>
            <a:r>
              <a:rPr lang="en-US" sz="3600" dirty="0"/>
              <a:t>h</a:t>
            </a:r>
            <a:r>
              <a:rPr lang="sk-SK" sz="3600" dirty="0"/>
              <a:t>aleluja!</a:t>
            </a:r>
            <a:r>
              <a:rPr lang="en-US" sz="3600" dirty="0"/>
              <a:t> </a:t>
            </a:r>
            <a:r>
              <a:rPr lang="en-US" sz="3600" dirty="0">
                <a:sym typeface="Wingdings" pitchFamily="2" charset="2"/>
              </a:rPr>
              <a:t>:]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409680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Vyber smer </a:t>
            </a:r>
            <a:r>
              <a:rPr lang="sk-SK" sz="3600" dirty="0">
                <a:solidFill>
                  <a:srgbClr val="FFFF00"/>
                </a:solidFill>
              </a:rPr>
              <a:t>(</a:t>
            </a:r>
            <a:r>
              <a:rPr lang="sk-SK" sz="3600" dirty="0" err="1">
                <a:solidFill>
                  <a:srgbClr val="FFFF00"/>
                </a:solidFill>
              </a:rPr>
              <a:t>aky</a:t>
            </a:r>
            <a:r>
              <a:rPr lang="sk-SK" sz="3600" dirty="0">
                <a:solidFill>
                  <a:srgbClr val="FFFF00"/>
                </a:solidFill>
              </a:rPr>
              <a:t>́ smer?)</a:t>
            </a:r>
            <a:br>
              <a:rPr lang="sk-SK" sz="3600" dirty="0">
                <a:solidFill>
                  <a:srgbClr val="FFFF00"/>
                </a:solidFill>
              </a:rPr>
            </a:br>
            <a:r>
              <a:rPr lang="sk-SK" sz="3600" dirty="0"/>
              <a:t>Ten </a:t>
            </a:r>
            <a:r>
              <a:rPr lang="sk-SK" sz="3600" dirty="0" err="1"/>
              <a:t>ktory</a:t>
            </a:r>
            <a:r>
              <a:rPr lang="sk-SK" sz="3600" dirty="0"/>
              <a:t>́ ti </a:t>
            </a:r>
            <a:r>
              <a:rPr lang="sk-SK" sz="3600" dirty="0" err="1"/>
              <a:t>ukázal</a:t>
            </a:r>
            <a:r>
              <a:rPr lang="sk-SK" sz="3600" dirty="0"/>
              <a:t> </a:t>
            </a:r>
            <a:r>
              <a:rPr lang="sk-SK" sz="3600" dirty="0" err="1"/>
              <a:t>Pán</a:t>
            </a:r>
            <a:r>
              <a:rPr lang="sk-SK" sz="3600" dirty="0"/>
              <a:t> </a:t>
            </a:r>
            <a:r>
              <a:rPr lang="sk-SK" sz="3600" dirty="0">
                <a:solidFill>
                  <a:srgbClr val="FFFF00"/>
                </a:solidFill>
              </a:rPr>
              <a:t>(aha?) </a:t>
            </a:r>
            <a:br>
              <a:rPr lang="sk-SK" sz="3600" dirty="0">
                <a:solidFill>
                  <a:srgbClr val="FFFF00"/>
                </a:solidFill>
              </a:rPr>
            </a:br>
            <a:r>
              <a:rPr lang="sk-SK" sz="3600" dirty="0"/>
              <a:t>Miluj ho a </a:t>
            </a:r>
            <a:r>
              <a:rPr lang="sk-SK" sz="3600" dirty="0" err="1"/>
              <a:t>uvidís</a:t>
            </a:r>
            <a:r>
              <a:rPr lang="sk-SK" sz="3600" dirty="0"/>
              <a:t>̌, </a:t>
            </a:r>
            <a:r>
              <a:rPr lang="sk-SK" sz="3600" dirty="0" err="1"/>
              <a:t>že</a:t>
            </a:r>
            <a:r>
              <a:rPr lang="sk-SK" sz="3600" dirty="0"/>
              <a:t>... </a:t>
            </a:r>
            <a:r>
              <a:rPr lang="sk-SK" sz="3600" dirty="0">
                <a:solidFill>
                  <a:srgbClr val="FFFF00"/>
                </a:solidFill>
              </a:rPr>
              <a:t>(</a:t>
            </a:r>
            <a:r>
              <a:rPr lang="sk-SK" sz="3600" dirty="0" err="1">
                <a:solidFill>
                  <a:srgbClr val="FFFF00"/>
                </a:solidFill>
              </a:rPr>
              <a:t>že</a:t>
            </a:r>
            <a:r>
              <a:rPr lang="sk-SK" sz="3600" dirty="0">
                <a:solidFill>
                  <a:srgbClr val="FFFF00"/>
                </a:solidFill>
              </a:rPr>
              <a:t> </a:t>
            </a:r>
            <a:r>
              <a:rPr lang="sk-SK" sz="3600" dirty="0" err="1">
                <a:solidFill>
                  <a:srgbClr val="FFFF00"/>
                </a:solidFill>
              </a:rPr>
              <a:t>čo</a:t>
            </a:r>
            <a:r>
              <a:rPr lang="sk-SK" sz="3600" dirty="0">
                <a:solidFill>
                  <a:srgbClr val="FFFF00"/>
                </a:solidFill>
              </a:rPr>
              <a:t>?)</a:t>
            </a:r>
            <a:br>
              <a:rPr lang="sk-SK" sz="3600" dirty="0"/>
            </a:br>
            <a:r>
              <a:rPr lang="sk-SK" sz="3600" dirty="0"/>
              <a:t> </a:t>
            </a:r>
            <a:r>
              <a:rPr lang="sk-SK" sz="3600" dirty="0" err="1"/>
              <a:t>že</a:t>
            </a:r>
            <a:r>
              <a:rPr lang="sk-SK" sz="3600" dirty="0"/>
              <a:t> Boh </a:t>
            </a:r>
            <a:r>
              <a:rPr lang="sk-SK" sz="3600" dirty="0" err="1"/>
              <a:t>ťa</a:t>
            </a:r>
            <a:r>
              <a:rPr lang="sk-SK" sz="3600" dirty="0"/>
              <a:t> miluje </a:t>
            </a:r>
            <a:r>
              <a:rPr lang="sk-SK" sz="3600" dirty="0" err="1"/>
              <a:t>tiez</a:t>
            </a:r>
            <a:r>
              <a:rPr lang="sk-SK" sz="3600" dirty="0"/>
              <a:t>̌.</a:t>
            </a:r>
          </a:p>
        </p:txBody>
      </p:sp>
    </p:spTree>
    <p:extLst>
      <p:ext uri="{BB962C8B-B14F-4D97-AF65-F5344CB8AC3E}">
        <p14:creationId xmlns:p14="http://schemas.microsoft.com/office/powerpoint/2010/main" val="171199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</a:t>
            </a:r>
            <a:r>
              <a:rPr lang="sk-SK" sz="3600" dirty="0" err="1"/>
              <a:t>Haaaa</a:t>
            </a:r>
            <a:r>
              <a:rPr lang="en-US" sz="3600" dirty="0"/>
              <a:t>,</a:t>
            </a:r>
            <a:br>
              <a:rPr lang="sk-SK" sz="3600" dirty="0"/>
            </a:br>
            <a:r>
              <a:rPr lang="en-US" sz="3600" dirty="0"/>
              <a:t>h</a:t>
            </a:r>
            <a:r>
              <a:rPr lang="sk-SK" sz="3600" dirty="0"/>
              <a:t>aleluja!</a:t>
            </a:r>
            <a:r>
              <a:rPr lang="en-US" sz="3600" dirty="0"/>
              <a:t> </a:t>
            </a:r>
            <a:r>
              <a:rPr lang="en-US" sz="3600" dirty="0">
                <a:sym typeface="Wingdings" pitchFamily="2" charset="2"/>
              </a:rPr>
              <a:t>:]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71517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2</TotalTime>
  <Words>18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Black</vt:lpstr>
      <vt:lpstr>PowerPoint Presentation</vt:lpstr>
      <vt:lpstr>Lásku dá (čo dá?) Dá radosť, šťastie, pokoj dňa (aha?) Miluj ho a uvidíš, že... (že čo?) že Boh ťa miluje tiež.</vt:lpstr>
      <vt:lpstr>[: Haaaa, haleluja! :]</vt:lpstr>
      <vt:lpstr>Vyber smer (aký smer?) Ten ktorý ti ukázal Pán (aha?)  Miluj ho a uvidíš, že... (že čo?)  že Boh ťa miluje tiež.</vt:lpstr>
      <vt:lpstr>[: Haaaa, haleluja! :]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2018-08-31T12:02:37Z</dcterms:created>
  <dcterms:modified xsi:type="dcterms:W3CDTF">2018-08-31T12:05:17Z</dcterms:modified>
</cp:coreProperties>
</file>