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sldIdLst>
    <p:sldId id="277" r:id="rId4"/>
    <p:sldId id="346" r:id="rId5"/>
    <p:sldId id="347" r:id="rId6"/>
    <p:sldId id="280" r:id="rId7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sk-SK"/>
              <a:t>Upravte štýl predlohy podnadpisov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08A37B-983C-4303-83DD-EC97A1AE36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8017F9-4E9E-40F0-9C20-99EA17A5F3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2313A6-C1EA-4D85-BA04-E65476954B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843E5-FA94-4DFC-A669-B4B31B4E5BE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0003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4C5129-F445-42A6-A0AB-46744044E3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D6C9A9-1340-48E6-BFF8-82F8D73E3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4CA22C-950A-45BA-858D-70B3E3D58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2331D-BB6F-4B1D-8A4A-F8A66FF497A0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27877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29176F-D017-4D4C-ADC3-EEF2CD51E7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D29A7C-E0AB-402D-A62D-B8FEA3C2A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E474AF-D01C-4F64-BB57-F65317FAE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04F50-1FDF-4CB3-9DD6-FB1B5BF7C9E8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38182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0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1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7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2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1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1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2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073D45-8E04-4D97-A97B-151678FEE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10391F-E03B-4F1A-8F3A-FCB0486D19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209207-034F-4F12-BD90-27D70C403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B29FC-9438-4E44-919B-4EFED0561174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442440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4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5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3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1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2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B666D8-B17F-4821-8298-5A4DD2638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E56BBB-1152-47EC-BB1A-CE5E8575D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441420-7DA2-494E-98A3-4AB34DFA06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11ED-F31D-4B45-A732-4D74C3755A08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778085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8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8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6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6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3C9211-D5CA-4328-BD8D-2CE972F99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5704F4-440D-4FC6-AA19-E9F4E35DF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28CA3B-FB1E-4196-8222-98BCD1105E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FD483-FE3D-4817-9811-6208416113DC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55626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881555-4A69-4453-BD04-9FAFEA19F5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E935E4-64CF-4275-B021-6AFD7D2A3D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B870C3-1AA6-4EA7-8C8E-C42506003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0E210-A118-44B2-A582-DAD17A4F0653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0675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B46796-475F-4E0C-9E4C-A531AC2BB6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86FE15-E115-4D24-928F-7F9C90782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3F6EA37-6997-4BF5-852D-0C95E4527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43FE5-D800-444C-A915-99515A725EBF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30915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B7E6D5-C0A1-4F33-97C3-44F39A6530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755BD8-CC9C-4B05-9DC5-DE0C3D864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FA5F8B9-61F9-4DA2-8F86-21636FA7C9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6B3F9-2D95-415F-BC22-E87F9FE7B56B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25394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73D1E-68E2-4935-8A16-FBCC431901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D08836-A18D-423B-A21C-D788789EE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D054CE-5D1E-4323-A4E8-AB34808BF9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5DBAB-FAAA-4EC7-927A-AD492589400D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48523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sk-SK" noProof="0"/>
              <a:t>Ak chcete pridať obrázok, kliknite na ikonu</a:t>
            </a:r>
            <a:endParaRPr lang="en-US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310921-548F-4126-9328-96DAE6019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B1E0F2-9A34-4245-8524-3DE40DDE7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721C97-F286-4E0C-8EEE-02CE4C473D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C08DE-89F6-462F-858D-670C3B1B6C0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1312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96328E-0459-4C89-A940-4E1D200E2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 predlohy nadpisov.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BB6372-8FC5-43AE-9E04-1F20E0F38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/>
              <a:t>Kliknite sem a upravte štýly predlohy textu.</a:t>
            </a:r>
          </a:p>
          <a:p>
            <a:pPr lvl="1"/>
            <a:r>
              <a:rPr lang="sk-SK" altLang="sk-SK"/>
              <a:t>Druhá úroveň</a:t>
            </a:r>
          </a:p>
          <a:p>
            <a:pPr lvl="2"/>
            <a:r>
              <a:rPr lang="sk-SK" altLang="sk-SK"/>
              <a:t>Tretia úroveň</a:t>
            </a:r>
          </a:p>
          <a:p>
            <a:pPr lvl="3"/>
            <a:r>
              <a:rPr lang="sk-SK" altLang="sk-SK"/>
              <a:t>Štvrtá úroveň</a:t>
            </a:r>
          </a:p>
          <a:p>
            <a:pPr lvl="4"/>
            <a:r>
              <a:rPr lang="sk-SK" altLang="sk-SK"/>
              <a:t>Piata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D785BF-1F6F-4F19-BF51-9D53B34CF5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8DB41DF-EEBE-4565-A1C8-C22451A67F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sk-SK" altLang="sk-S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7395C2-C6E5-4860-936B-F69C142A12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F9BA2F7-056A-4E09-B70C-AC7CE5FC5431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68362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32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96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71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83" y="224641"/>
            <a:ext cx="11818357" cy="6479999"/>
          </a:xfrm>
        </p:spPr>
        <p:txBody>
          <a:bodyPr anchor="t">
            <a:normAutofit/>
          </a:bodyPr>
          <a:lstStyle/>
          <a:p>
            <a:r>
              <a:rPr lang="en-US" sz="4800" dirty="0" err="1"/>
              <a:t>Kto</a:t>
            </a:r>
            <a:r>
              <a:rPr lang="en-US" sz="4800" dirty="0"/>
              <a:t> je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džungle</a:t>
            </a:r>
            <a:r>
              <a:rPr lang="en-US" sz="4800" dirty="0"/>
              <a:t>, hu-hu,</a:t>
            </a:r>
            <a:br>
              <a:rPr lang="en-US" sz="4800" dirty="0"/>
            </a:br>
            <a:r>
              <a:rPr lang="en-US" sz="4800" dirty="0" err="1"/>
              <a:t>kto</a:t>
            </a:r>
            <a:r>
              <a:rPr lang="en-US" sz="4800" dirty="0"/>
              <a:t>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vody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dirty="0" err="1"/>
              <a:t>bubla-bubla-bubla</a:t>
            </a:r>
            <a:r>
              <a:rPr lang="en-US" sz="4800" dirty="0"/>
              <a:t>,</a:t>
            </a:r>
            <a:br>
              <a:rPr lang="en-US" sz="4800" dirty="0"/>
            </a:br>
            <a:r>
              <a:rPr lang="en-US" sz="4800" dirty="0" err="1"/>
              <a:t>kto</a:t>
            </a:r>
            <a:r>
              <a:rPr lang="en-US" sz="4800" dirty="0"/>
              <a:t> je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vesmíru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dirty="0" err="1"/>
              <a:t>kto</a:t>
            </a:r>
            <a:r>
              <a:rPr lang="en-US" sz="4800" dirty="0"/>
              <a:t>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mojím</a:t>
            </a:r>
            <a:r>
              <a:rPr lang="en-US" sz="4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99789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83" y="224641"/>
            <a:ext cx="11818357" cy="6479999"/>
          </a:xfrm>
        </p:spPr>
        <p:txBody>
          <a:bodyPr anchor="t">
            <a:normAutofit/>
          </a:bodyPr>
          <a:lstStyle/>
          <a:p>
            <a:r>
              <a:rPr lang="en-US" sz="4800" dirty="0" err="1"/>
              <a:t>Poviem</a:t>
            </a:r>
            <a:r>
              <a:rPr lang="en-US" sz="4800" dirty="0"/>
              <a:t> </a:t>
            </a:r>
            <a:r>
              <a:rPr lang="en-US" sz="4800" dirty="0" err="1"/>
              <a:t>Vám</a:t>
            </a:r>
            <a:r>
              <a:rPr lang="en-US" sz="4800" dirty="0"/>
              <a:t> to:</a:t>
            </a:r>
            <a:br>
              <a:rPr lang="en-US" sz="4800" dirty="0"/>
            </a:br>
            <a:r>
              <a:rPr lang="en-US" sz="4800" dirty="0"/>
              <a:t>J-E-Ž-I-Š je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mojím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dirty="0"/>
              <a:t>on je </a:t>
            </a:r>
            <a:r>
              <a:rPr lang="en-US" sz="4800" dirty="0" err="1"/>
              <a:t>Pánom</a:t>
            </a:r>
            <a:r>
              <a:rPr lang="en-US" sz="4800" dirty="0"/>
              <a:t> </a:t>
            </a:r>
            <a:r>
              <a:rPr lang="en-US" sz="4800" dirty="0" err="1"/>
              <a:t>vesmíru</a:t>
            </a:r>
            <a:r>
              <a:rPr lang="en-US" sz="4800" dirty="0"/>
              <a:t>,</a:t>
            </a:r>
            <a:br>
              <a:rPr lang="en-US" sz="4800" dirty="0"/>
            </a:br>
            <a:r>
              <a:rPr lang="en-US" sz="4800" dirty="0" err="1"/>
              <a:t>džungle</a:t>
            </a:r>
            <a:r>
              <a:rPr lang="en-US" sz="4800" dirty="0"/>
              <a:t> </a:t>
            </a:r>
            <a:r>
              <a:rPr lang="en-US" sz="4800" dirty="0" err="1"/>
              <a:t>i</a:t>
            </a:r>
            <a:r>
              <a:rPr lang="en-US" sz="4800" dirty="0"/>
              <a:t> </a:t>
            </a:r>
            <a:r>
              <a:rPr lang="en-US" sz="4800" dirty="0" err="1"/>
              <a:t>vody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dirty="0" err="1"/>
              <a:t>bubla-bubla-bubla</a:t>
            </a:r>
            <a:r>
              <a:rPr lang="en-US" sz="4800" dirty="0"/>
              <a:t>, </a:t>
            </a:r>
            <a:r>
              <a:rPr lang="en-US" sz="4800" dirty="0" err="1"/>
              <a:t>žblnk</a:t>
            </a:r>
            <a:r>
              <a:rPr lang="en-US" sz="4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38029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15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SABLONA">
  <a:themeElements>
    <a:clrScheme name="Piesne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esnePP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esne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esne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esne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esne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esne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esne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esne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Macintosh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SABLONA</vt:lpstr>
      <vt:lpstr>1_Black</vt:lpstr>
      <vt:lpstr>Black</vt:lpstr>
      <vt:lpstr>PowerPoint Presentation</vt:lpstr>
      <vt:lpstr>Kto je pánom džungle, hu-hu, kto pánom vody,  bubla-bubla-bubla, kto je pánom vesmíru,  kto pánom mojím?</vt:lpstr>
      <vt:lpstr>Poviem Vám to: J-E-Ž-I-Š je Pánom mojím,  on je Pánom vesmíru, džungle i vody,  bubla-bubla-bubla, žblnk!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2022-02-26T17:04:29Z</dcterms:created>
  <dcterms:modified xsi:type="dcterms:W3CDTF">2022-02-26T17:04:44Z</dcterms:modified>
</cp:coreProperties>
</file>