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56" d="100"/>
          <a:sy n="156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Do </a:t>
            </a:r>
            <a:r>
              <a:rPr lang="en-US" sz="3600" dirty="0" err="1"/>
              <a:t>tmy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prišlo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svetlo</a:t>
            </a:r>
            <a:r>
              <a:rPr lang="en-US" sz="3600" dirty="0"/>
              <a:t> </a:t>
            </a:r>
            <a:r>
              <a:rPr lang="en-US" sz="3600" dirty="0" err="1"/>
              <a:t>sveta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otvor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vidím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krásu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, z </a:t>
            </a:r>
            <a:r>
              <a:rPr lang="en-US" sz="3600" dirty="0" err="1"/>
              <a:t>ktorej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Ti </a:t>
            </a:r>
            <a:r>
              <a:rPr lang="en-US" sz="3600" dirty="0" err="1"/>
              <a:t>spieva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a </a:t>
            </a:r>
            <a:r>
              <a:rPr lang="en-US" sz="3600" dirty="0" err="1"/>
              <a:t>moc</a:t>
            </a:r>
            <a:r>
              <a:rPr lang="en-US" sz="3600" dirty="0"/>
              <a:t> Ti </a:t>
            </a:r>
            <a:r>
              <a:rPr lang="en-US" sz="3600" dirty="0" err="1"/>
              <a:t>patrí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074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Prišli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vzývať</a:t>
            </a:r>
            <a:r>
              <a:rPr lang="en-US" sz="3600" dirty="0"/>
              <a:t>, </a:t>
            </a:r>
            <a:r>
              <a:rPr lang="en-US" sz="3600" dirty="0" err="1"/>
              <a:t>prišli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skláňať</a:t>
            </a:r>
            <a:r>
              <a:rPr lang="en-US" sz="3600"/>
              <a:t>, </a:t>
            </a:r>
            <a:br>
              <a:rPr lang="en-US" sz="3600" dirty="0"/>
            </a:br>
            <a:r>
              <a:rPr lang="en-US" sz="3600" dirty="0" err="1"/>
              <a:t>prišli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Ti </a:t>
            </a:r>
            <a:r>
              <a:rPr lang="en-US" sz="3600" dirty="0" err="1"/>
              <a:t>vyznať</a:t>
            </a:r>
            <a:r>
              <a:rPr lang="en-US" sz="3600" dirty="0"/>
              <a:t>: Si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Si </a:t>
            </a:r>
            <a:r>
              <a:rPr lang="en-US" sz="3600" dirty="0" err="1"/>
              <a:t>dokonalá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, </a:t>
            </a:r>
            <a:r>
              <a:rPr lang="en-US" sz="3600" dirty="0" err="1"/>
              <a:t>dokonale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dokonale</a:t>
            </a:r>
            <a:r>
              <a:rPr lang="en-US" sz="3600" dirty="0"/>
              <a:t> </a:t>
            </a: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779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> a </a:t>
            </a:r>
            <a:r>
              <a:rPr lang="en-US" sz="3600" dirty="0" err="1"/>
              <a:t>tiež</a:t>
            </a:r>
            <a:r>
              <a:rPr lang="en-US" sz="3600" dirty="0"/>
              <a:t> </a:t>
            </a:r>
            <a:r>
              <a:rPr lang="en-US" sz="3600" dirty="0" err="1"/>
              <a:t>najvyšší</a:t>
            </a:r>
            <a:r>
              <a:rPr lang="en-US" sz="3600" dirty="0"/>
              <a:t> </a:t>
            </a:r>
            <a:r>
              <a:rPr lang="en-US" sz="3600" dirty="0" err="1"/>
              <a:t>vládca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slávnejší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nebesá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Ponížil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prišiel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stvoril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vzdal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slávy</a:t>
            </a:r>
            <a:r>
              <a:rPr lang="en-US" sz="3600" dirty="0"/>
              <a:t> z </a:t>
            </a:r>
            <a:r>
              <a:rPr lang="en-US" sz="3600" dirty="0" err="1"/>
              <a:t>lásky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4533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Ja</a:t>
            </a:r>
            <a:r>
              <a:rPr lang="en-US" sz="3600" dirty="0"/>
              <a:t> </a:t>
            </a:r>
            <a:r>
              <a:rPr lang="en-US" sz="3600" dirty="0" err="1"/>
              <a:t>nemám</a:t>
            </a:r>
            <a:r>
              <a:rPr lang="en-US" sz="3600" dirty="0"/>
              <a:t> </a:t>
            </a:r>
            <a:r>
              <a:rPr lang="en-US" sz="3600" dirty="0" err="1"/>
              <a:t>dosť</a:t>
            </a:r>
            <a:r>
              <a:rPr lang="en-US" sz="3600" dirty="0"/>
              <a:t> </a:t>
            </a:r>
            <a:r>
              <a:rPr lang="en-US" sz="3600" dirty="0" err="1"/>
              <a:t>slov</a:t>
            </a:r>
            <a:r>
              <a:rPr lang="en-US" sz="3600" dirty="0"/>
              <a:t> </a:t>
            </a:r>
            <a:r>
              <a:rPr lang="en-US" sz="3600" dirty="0" err="1"/>
              <a:t>opísať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cenu</a:t>
            </a:r>
            <a:r>
              <a:rPr lang="en-US" sz="3600" dirty="0"/>
              <a:t>, </a:t>
            </a:r>
            <a:r>
              <a:rPr lang="en-US" sz="3600" dirty="0" err="1"/>
              <a:t>ktorú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r>
              <a:rPr lang="en-US" sz="3600" dirty="0" err="1"/>
              <a:t>stál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731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7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2137</TotalTime>
  <Words>114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Do tmy na svet prišlo k nám svetlo sveta,  otvor môj zrak, nech vidím  krásu lásky, z ktorej srdce Ti spieva,  že sláva a moc Ti patrí.</vt:lpstr>
      <vt:lpstr>Prišli sme Ťa vzývať, prišli sme sa skláňať,  prišli sme Ti vyznať: Si náš Boh  Si dokonalá láska, dokonale svätý,  dokonale nádherný si Pán.</vt:lpstr>
      <vt:lpstr>Kráľ všetkých dní a tiež najvyšší vládca,  slávnejší nad nebesá.  Ponížil sa, prišiel na zem, čo stvoril,  vzdal sa slávy z lásky k nám </vt:lpstr>
      <vt:lpstr>Ja nemám dosť slov opísať  cenu, ktorú Ťa môj hriech stál.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Martina Tomasovicova</cp:lastModifiedBy>
  <cp:revision>9</cp:revision>
  <dcterms:created xsi:type="dcterms:W3CDTF">2013-08-10T20:25:22Z</dcterms:created>
  <dcterms:modified xsi:type="dcterms:W3CDTF">2020-12-04T10:12:07Z</dcterms:modified>
</cp:coreProperties>
</file>