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, </a:t>
            </a:r>
            <a:r>
              <a:rPr lang="en-US" sz="3600" dirty="0" smtClean="0"/>
              <a:t>ty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ma </a:t>
            </a:r>
            <a:r>
              <a:rPr lang="en-US" sz="3600" dirty="0" err="1"/>
              <a:t>poznal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</a:t>
            </a:r>
            <a:r>
              <a:rPr lang="en-US" sz="3600" dirty="0"/>
              <a:t> dal mi </a:t>
            </a:r>
            <a:r>
              <a:rPr lang="en-US" sz="3600" dirty="0" err="1" smtClean="0"/>
              <a:t>odpustenie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Podal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mi </a:t>
            </a:r>
            <a:r>
              <a:rPr lang="en-US" sz="3600" dirty="0" err="1"/>
              <a:t>ruku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</a:t>
            </a:r>
            <a:r>
              <a:rPr lang="en-US" sz="3600" dirty="0"/>
              <a:t> </a:t>
            </a:r>
            <a:r>
              <a:rPr lang="en-US" sz="3600" dirty="0" err="1"/>
              <a:t>už</a:t>
            </a:r>
            <a:r>
              <a:rPr lang="en-US" sz="3600" dirty="0"/>
              <a:t> </a:t>
            </a:r>
            <a:r>
              <a:rPr lang="en-US" sz="3600" dirty="0" err="1"/>
              <a:t>t</a:t>
            </a:r>
            <a:r>
              <a:rPr lang="en-US" sz="3600" dirty="0" err="1" smtClean="0"/>
              <a:t>i</a:t>
            </a:r>
            <a:r>
              <a:rPr lang="en-US" sz="3600" dirty="0"/>
              <a:t> </a:t>
            </a:r>
            <a:r>
              <a:rPr lang="en-US" sz="3600" dirty="0" err="1"/>
              <a:t>nepoviem</a:t>
            </a:r>
            <a:r>
              <a:rPr lang="en-US" sz="3600" dirty="0"/>
              <a:t> "</a:t>
            </a:r>
            <a:r>
              <a:rPr lang="en-US" sz="3600" dirty="0" err="1" smtClean="0"/>
              <a:t>nie</a:t>
            </a:r>
            <a:r>
              <a:rPr lang="en-US" sz="3600" dirty="0" smtClean="0"/>
              <a:t>”.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 </a:t>
            </a:r>
            <a:r>
              <a:rPr lang="en-US" sz="3600" dirty="0" err="1"/>
              <a:t>poznáš</a:t>
            </a:r>
            <a:r>
              <a:rPr lang="en-US" sz="3600" dirty="0"/>
              <a:t> </a:t>
            </a:r>
            <a:r>
              <a:rPr lang="en-US" sz="3600" dirty="0" err="1"/>
              <a:t>moje</a:t>
            </a:r>
            <a:r>
              <a:rPr lang="en-US" sz="3600" dirty="0"/>
              <a:t> </a:t>
            </a:r>
            <a:r>
              <a:rPr lang="en-US" sz="3600" dirty="0" err="1" smtClean="0"/>
              <a:t>padanie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Ty </a:t>
            </a:r>
            <a:r>
              <a:rPr lang="en-US" sz="3600" dirty="0" err="1"/>
              <a:t>poznáš</a:t>
            </a:r>
            <a:r>
              <a:rPr lang="en-US" sz="3600" dirty="0"/>
              <a:t> </a:t>
            </a:r>
            <a:r>
              <a:rPr lang="en-US" sz="3600" dirty="0" err="1"/>
              <a:t>moje</a:t>
            </a:r>
            <a:r>
              <a:rPr lang="en-US" sz="3600" dirty="0"/>
              <a:t> </a:t>
            </a:r>
            <a:r>
              <a:rPr lang="en-US" sz="3600" dirty="0" err="1" smtClean="0"/>
              <a:t>vstávanie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Ty </a:t>
            </a:r>
            <a:r>
              <a:rPr lang="en-US" sz="3600" dirty="0" err="1"/>
              <a:t>poznáš</a:t>
            </a:r>
            <a:r>
              <a:rPr lang="en-US" sz="3600" dirty="0"/>
              <a:t> </a:t>
            </a:r>
            <a:r>
              <a:rPr lang="en-US" sz="3600" dirty="0" err="1"/>
              <a:t>moje</a:t>
            </a:r>
            <a:r>
              <a:rPr lang="en-US" sz="3600" dirty="0"/>
              <a:t> </a:t>
            </a:r>
            <a:r>
              <a:rPr lang="en-US" sz="3600" dirty="0" err="1" smtClean="0"/>
              <a:t>myslenie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03922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Obkľúčil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ma </a:t>
            </a:r>
            <a:r>
              <a:rPr lang="en-US" sz="3600" dirty="0" err="1"/>
              <a:t>milosťou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</a:t>
            </a:r>
            <a:r>
              <a:rPr lang="en-US" sz="3600" dirty="0"/>
              <a:t> </a:t>
            </a:r>
            <a:r>
              <a:rPr lang="en-US" sz="3600" dirty="0" err="1"/>
              <a:t>známosťou</a:t>
            </a:r>
            <a:r>
              <a:rPr lang="en-US" sz="3600" dirty="0"/>
              <a:t>, </a:t>
            </a:r>
            <a:r>
              <a:rPr lang="en-US" sz="3600" dirty="0" err="1"/>
              <a:t>čo</a:t>
            </a:r>
            <a:r>
              <a:rPr lang="en-US" sz="3600" dirty="0"/>
              <a:t> </a:t>
            </a:r>
            <a:r>
              <a:rPr lang="en-US" sz="3600" dirty="0" err="1"/>
              <a:t>preteká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Chválou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ma </a:t>
            </a:r>
            <a:r>
              <a:rPr lang="en-US" sz="3600" dirty="0" err="1"/>
              <a:t>naplnil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</a:t>
            </a:r>
            <a:r>
              <a:rPr lang="en-US" sz="3600" dirty="0"/>
              <a:t> dal mi </a:t>
            </a:r>
            <a:r>
              <a:rPr lang="en-US" sz="3600" dirty="0" err="1"/>
              <a:t>Ducha</a:t>
            </a:r>
            <a:r>
              <a:rPr lang="en-US" sz="3600" dirty="0"/>
              <a:t> </a:t>
            </a:r>
            <a:r>
              <a:rPr lang="en-US" sz="3600" dirty="0" err="1"/>
              <a:t>života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32839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Preskúmaj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ma, </a:t>
            </a:r>
            <a:r>
              <a:rPr lang="en-US" sz="3600" dirty="0" err="1"/>
              <a:t>môj</a:t>
            </a:r>
            <a:r>
              <a:rPr lang="en-US" sz="3600" dirty="0"/>
              <a:t> </a:t>
            </a:r>
            <a:r>
              <a:rPr lang="en-US" sz="3600" dirty="0" err="1"/>
              <a:t>Bože</a:t>
            </a:r>
            <a:r>
              <a:rPr lang="en-US" sz="3600" dirty="0"/>
              <a:t>,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</a:t>
            </a:r>
            <a:r>
              <a:rPr lang="en-US" sz="3600" dirty="0"/>
              <a:t> </a:t>
            </a:r>
            <a:r>
              <a:rPr lang="en-US" sz="3600" dirty="0" err="1"/>
              <a:t>poznaj</a:t>
            </a:r>
            <a:r>
              <a:rPr lang="en-US" sz="3600" dirty="0"/>
              <a:t> </a:t>
            </a:r>
            <a:r>
              <a:rPr lang="en-US" sz="3600" dirty="0" err="1"/>
              <a:t>moje</a:t>
            </a:r>
            <a:r>
              <a:rPr lang="en-US" sz="3600" dirty="0"/>
              <a:t> </a:t>
            </a:r>
            <a:r>
              <a:rPr lang="en-US" sz="3600" dirty="0" err="1"/>
              <a:t>myšlienky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Preskúmaj</a:t>
            </a:r>
            <a:r>
              <a:rPr lang="en-US" sz="3600" dirty="0"/>
              <a:t> </a:t>
            </a:r>
            <a:r>
              <a:rPr lang="en-US" sz="3600" dirty="0" err="1"/>
              <a:t>moje</a:t>
            </a:r>
            <a:r>
              <a:rPr lang="en-US" sz="3600" dirty="0"/>
              <a:t> </a:t>
            </a:r>
            <a:r>
              <a:rPr lang="en-US" sz="3600" dirty="0" err="1"/>
              <a:t>srdce</a:t>
            </a:r>
            <a:r>
              <a:rPr lang="en-US" sz="3600" dirty="0"/>
              <a:t> </a:t>
            </a:r>
            <a:r>
              <a:rPr lang="en-US" sz="3600" dirty="0" err="1"/>
              <a:t>dnes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</a:t>
            </a:r>
            <a:r>
              <a:rPr lang="en-US" sz="3600" dirty="0"/>
              <a:t> </a:t>
            </a:r>
            <a:r>
              <a:rPr lang="en-US" sz="3600" dirty="0" err="1"/>
              <a:t>veď</a:t>
            </a:r>
            <a:r>
              <a:rPr lang="en-US" sz="3600" dirty="0"/>
              <a:t> ma </a:t>
            </a:r>
            <a:r>
              <a:rPr lang="en-US" sz="3600" dirty="0" err="1"/>
              <a:t>cestou</a:t>
            </a:r>
            <a:r>
              <a:rPr lang="en-US" sz="3600" dirty="0"/>
              <a:t> </a:t>
            </a:r>
            <a:r>
              <a:rPr lang="en-US" sz="3600" dirty="0" err="1"/>
              <a:t>večnosti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13556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5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Ježiš, ty si ma poznal  a dal mi odpustenie. Podal si mi ruku  a už ti nepoviem "nie”.</vt:lpstr>
      <vt:lpstr>Ty poznáš moje padanie. Ty poznáš moje vstávanie. Ty poznáš moje myslenie.</vt:lpstr>
      <vt:lpstr>Obkľúčil si ma milosťou  a známosťou, čo preteká. Chválou si ma naplnil  a dal mi Ducha života.</vt:lpstr>
      <vt:lpstr>Preskúmaj si ma, môj Bože,  a poznaj moje myšlienky. Preskúmaj moje srdce dnes  a veď ma cestou večnosti.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2016-01-30T17:29:38Z</dcterms:created>
  <dcterms:modified xsi:type="dcterms:W3CDTF">2016-01-30T17:32:23Z</dcterms:modified>
</cp:coreProperties>
</file>