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buď</a:t>
            </a:r>
            <a:r>
              <a:rPr lang="en-US" sz="3600" dirty="0"/>
              <a:t>, tam </a:t>
            </a: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kraj</a:t>
            </a:r>
            <a:r>
              <a:rPr lang="en-US" sz="3600" dirty="0"/>
              <a:t> </a:t>
            </a:r>
            <a:r>
              <a:rPr lang="en-US" sz="3600" dirty="0" err="1"/>
              <a:t>medom</a:t>
            </a:r>
            <a:r>
              <a:rPr lang="en-US" sz="3600" dirty="0"/>
              <a:t> </a:t>
            </a:r>
            <a:r>
              <a:rPr lang="en-US" sz="3600" dirty="0" err="1"/>
              <a:t>oplýva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tam, </a:t>
            </a: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rieky</a:t>
            </a:r>
            <a:r>
              <a:rPr lang="en-US" sz="3600" dirty="0"/>
              <a:t> </a:t>
            </a:r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hojné</a:t>
            </a:r>
            <a:r>
              <a:rPr lang="en-US" sz="3600" dirty="0"/>
              <a:t> </a:t>
            </a:r>
            <a:r>
              <a:rPr lang="en-US" sz="3600" dirty="0" err="1"/>
              <a:t>sú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buď</a:t>
            </a:r>
            <a:r>
              <a:rPr lang="en-US" sz="3600" dirty="0"/>
              <a:t>,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v </a:t>
            </a:r>
            <a:r>
              <a:rPr lang="en-US" sz="3600" dirty="0" err="1"/>
              <a:t>púšti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nachádzam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kráčam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 v </a:t>
            </a:r>
            <a:r>
              <a:rPr lang="en-US" sz="3600" dirty="0" err="1"/>
              <a:t>pustinách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779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Každú</a:t>
            </a:r>
            <a:r>
              <a:rPr lang="en-US" sz="3600" dirty="0"/>
              <a:t> </a:t>
            </a:r>
            <a:r>
              <a:rPr lang="en-US" sz="3600" dirty="0" err="1"/>
              <a:t>milosť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mi </a:t>
            </a:r>
            <a:r>
              <a:rPr lang="en-US" sz="3600" dirty="0" err="1"/>
              <a:t>dávaš</a:t>
            </a:r>
            <a:r>
              <a:rPr lang="en-US" sz="3600" dirty="0"/>
              <a:t>, </a:t>
            </a:r>
            <a:r>
              <a:rPr lang="en-US" sz="3600" dirty="0" err="1"/>
              <a:t>vyspievam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tma</a:t>
            </a:r>
            <a:r>
              <a:rPr lang="en-US" sz="3600" dirty="0"/>
              <a:t> ma </a:t>
            </a:r>
            <a:r>
              <a:rPr lang="en-US" sz="3600" dirty="0" err="1"/>
              <a:t>obopína</a:t>
            </a:r>
            <a:r>
              <a:rPr lang="en-US" sz="3600" dirty="0"/>
              <a:t>, ja </a:t>
            </a:r>
            <a:r>
              <a:rPr lang="en-US" sz="3600" dirty="0" err="1"/>
              <a:t>zavolám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526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buď</a:t>
            </a:r>
            <a:r>
              <a:rPr lang="en-US" sz="3600" dirty="0"/>
              <a:t>, Pane </a:t>
            </a:r>
            <a:r>
              <a:rPr lang="en-US" sz="3600" dirty="0" err="1"/>
              <a:t>náš</a:t>
            </a:r>
            <a:r>
              <a:rPr lang="en-US" sz="3600" dirty="0"/>
              <a:t>, </a:t>
            </a:r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buď</a:t>
            </a:r>
            <a:r>
              <a:rPr lang="en-US" sz="3600" dirty="0"/>
              <a:t>, Pane </a:t>
            </a:r>
            <a:r>
              <a:rPr lang="en-US" sz="3600" dirty="0" err="1"/>
              <a:t>náš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požehnané</a:t>
            </a:r>
            <a:r>
              <a:rPr lang="en-US" sz="3600" dirty="0"/>
              <a:t>, </a:t>
            </a:r>
            <a:r>
              <a:rPr lang="en-US" sz="3600" dirty="0" err="1"/>
              <a:t>slávne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3988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buď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 ma </a:t>
            </a:r>
            <a:r>
              <a:rPr lang="en-US" sz="3600" dirty="0" err="1"/>
              <a:t>lúč</a:t>
            </a:r>
            <a:r>
              <a:rPr lang="en-US" sz="3600" dirty="0"/>
              <a:t> </a:t>
            </a:r>
            <a:r>
              <a:rPr lang="en-US" sz="3600" dirty="0" err="1"/>
              <a:t>slnka</a:t>
            </a:r>
            <a:r>
              <a:rPr lang="en-US" sz="3600" dirty="0"/>
              <a:t> </a:t>
            </a:r>
            <a:r>
              <a:rPr lang="en-US" sz="3600" dirty="0" err="1"/>
              <a:t>zohrieva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je 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krásny</a:t>
            </a:r>
            <a:r>
              <a:rPr lang="en-US" sz="3600" dirty="0"/>
              <a:t>, bez </a:t>
            </a:r>
            <a:r>
              <a:rPr lang="en-US" sz="3600" dirty="0" err="1"/>
              <a:t>tieňa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6183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buď</a:t>
            </a:r>
            <a:r>
              <a:rPr lang="en-US" sz="3600" dirty="0"/>
              <a:t>,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púti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ťažká</a:t>
            </a:r>
            <a:r>
              <a:rPr lang="en-US" sz="3600" dirty="0"/>
              <a:t> je,</a:t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obetu</a:t>
            </a:r>
            <a:r>
              <a:rPr lang="en-US" sz="3600" dirty="0"/>
              <a:t> </a:t>
            </a:r>
            <a:r>
              <a:rPr lang="en-US" sz="3600" dirty="0" err="1"/>
              <a:t>prinášam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zvelebený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0717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 </a:t>
            </a:r>
            <a:r>
              <a:rPr lang="en-US" sz="3600" dirty="0" err="1"/>
              <a:t>Máš</a:t>
            </a:r>
            <a:r>
              <a:rPr lang="en-US" sz="3600" dirty="0"/>
              <a:t> </a:t>
            </a:r>
            <a:r>
              <a:rPr lang="en-US" sz="3600" dirty="0" err="1"/>
              <a:t>právo</a:t>
            </a:r>
            <a:r>
              <a:rPr lang="en-US" sz="3600" dirty="0"/>
              <a:t> </a:t>
            </a:r>
            <a:r>
              <a:rPr lang="en-US" sz="3600" dirty="0" err="1"/>
              <a:t>dať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vziať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máš</a:t>
            </a:r>
            <a:r>
              <a:rPr lang="en-US" sz="3600" dirty="0" smtClean="0"/>
              <a:t> </a:t>
            </a:r>
            <a:r>
              <a:rPr lang="en-US" sz="3600" dirty="0" err="1"/>
              <a:t>právo</a:t>
            </a:r>
            <a:r>
              <a:rPr lang="en-US" sz="3600" dirty="0"/>
              <a:t> </a:t>
            </a:r>
            <a:r>
              <a:rPr lang="en-US" sz="3600" dirty="0" err="1"/>
              <a:t>dať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vziať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Ja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spievam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zvelebený</a:t>
            </a:r>
            <a:r>
              <a:rPr lang="en-US" sz="3600" dirty="0" smtClean="0"/>
              <a:t> </a:t>
            </a:r>
            <a:r>
              <a:rPr lang="en-US" sz="3600" dirty="0" err="1"/>
              <a:t>Pán</a:t>
            </a:r>
            <a:r>
              <a:rPr lang="en-US" sz="3600" dirty="0"/>
              <a:t>. :]</a:t>
            </a:r>
          </a:p>
        </p:txBody>
      </p:sp>
    </p:spTree>
    <p:extLst>
      <p:ext uri="{BB962C8B-B14F-4D97-AF65-F5344CB8AC3E}">
        <p14:creationId xmlns:p14="http://schemas.microsoft.com/office/powerpoint/2010/main" val="98422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4</TotalTime>
  <Words>65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Black</vt:lpstr>
      <vt:lpstr>PowerPoint Presentation</vt:lpstr>
      <vt:lpstr>Zvelebený buď, tam kde kraj medom oplýva, tam, kde rieky vždy hojné sú, zvelebený Pán.</vt:lpstr>
      <vt:lpstr>Zvelebený buď, aj keď v púšti sa nachádzam, aj keď kráčam sám v pustinách, zvelebený Pán.</vt:lpstr>
      <vt:lpstr>Každú milosť, čo mi dávaš, vyspievam rád. Aj keď tma ma obopína, ja zavolám</vt:lpstr>
      <vt:lpstr>Zvelebený buď, Pane náš, zvelebený Pán. Zvelebený buď, Pane náš,  požehnané, slávne meno máš.</vt:lpstr>
      <vt:lpstr>Zvelebený buď, keď ma lúč slnka zohrieva, keď je svet krásny, bez tieňa, zvelebený Pán.</vt:lpstr>
      <vt:lpstr>Zvelebený buď, aj na púti, čo ťažká je, aj keď obetu prinášam, zvelebený Pán.</vt:lpstr>
      <vt:lpstr>[: Máš právo dať aj vziať,  máš právo dať aj vziať. Ja stále spievam rád,  zvelebený Pán. :]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2016-01-30T19:17:52Z</dcterms:created>
  <dcterms:modified xsi:type="dcterms:W3CDTF">2016-01-30T19:22:35Z</dcterms:modified>
</cp:coreProperties>
</file>