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65" r:id="rId3"/>
    <p:sldId id="267" r:id="rId4"/>
    <p:sldId id="268" r:id="rId5"/>
    <p:sldId id="269" r:id="rId6"/>
    <p:sldId id="266" r:id="rId7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53"/>
    <p:restoredTop sz="94671"/>
  </p:normalViewPr>
  <p:slideViewPr>
    <p:cSldViewPr snapToGrid="0" snapToObjects="1">
      <p:cViewPr varScale="1">
        <p:scale>
          <a:sx n="98" d="100"/>
          <a:sy n="98" d="100"/>
        </p:scale>
        <p:origin x="192" y="840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8" d="100"/>
        <a:sy n="128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sk-SK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1/30/16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20199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Click to edit Master text styles</a:t>
            </a:r>
          </a:p>
          <a:p>
            <a:pPr lvl="1"/>
            <a:r>
              <a:rPr lang="sk-SK" smtClean="0"/>
              <a:t>Second level</a:t>
            </a:r>
          </a:p>
          <a:p>
            <a:pPr lvl="2"/>
            <a:r>
              <a:rPr lang="sk-SK" smtClean="0"/>
              <a:t>Third level</a:t>
            </a:r>
          </a:p>
          <a:p>
            <a:pPr lvl="3"/>
            <a:r>
              <a:rPr lang="sk-SK" smtClean="0"/>
              <a:t>Fourth level</a:t>
            </a:r>
          </a:p>
          <a:p>
            <a:pPr lvl="4"/>
            <a:r>
              <a:rPr lang="sk-SK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1/30/16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4982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sk-SK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sk-SK" smtClean="0"/>
              <a:t>Click to edit Master text styles</a:t>
            </a:r>
          </a:p>
          <a:p>
            <a:pPr lvl="1"/>
            <a:r>
              <a:rPr lang="sk-SK" smtClean="0"/>
              <a:t>Second level</a:t>
            </a:r>
          </a:p>
          <a:p>
            <a:pPr lvl="2"/>
            <a:r>
              <a:rPr lang="sk-SK" smtClean="0"/>
              <a:t>Third level</a:t>
            </a:r>
          </a:p>
          <a:p>
            <a:pPr lvl="3"/>
            <a:r>
              <a:rPr lang="sk-SK" smtClean="0"/>
              <a:t>Fourth level</a:t>
            </a:r>
          </a:p>
          <a:p>
            <a:pPr lvl="4"/>
            <a:r>
              <a:rPr lang="sk-SK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1/30/16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9412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Click to edit Master text styles</a:t>
            </a:r>
          </a:p>
          <a:p>
            <a:pPr lvl="1"/>
            <a:r>
              <a:rPr lang="sk-SK" smtClean="0"/>
              <a:t>Second level</a:t>
            </a:r>
          </a:p>
          <a:p>
            <a:pPr lvl="2"/>
            <a:r>
              <a:rPr lang="sk-SK" smtClean="0"/>
              <a:t>Third level</a:t>
            </a:r>
          </a:p>
          <a:p>
            <a:pPr lvl="3"/>
            <a:r>
              <a:rPr lang="sk-SK" smtClean="0"/>
              <a:t>Fourth level</a:t>
            </a:r>
          </a:p>
          <a:p>
            <a:pPr lvl="4"/>
            <a:r>
              <a:rPr lang="sk-SK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1/30/16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59333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k-SK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1/30/16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9526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Click to edit Master text styles</a:t>
            </a:r>
          </a:p>
          <a:p>
            <a:pPr lvl="1"/>
            <a:r>
              <a:rPr lang="sk-SK" smtClean="0"/>
              <a:t>Second level</a:t>
            </a:r>
          </a:p>
          <a:p>
            <a:pPr lvl="2"/>
            <a:r>
              <a:rPr lang="sk-SK" smtClean="0"/>
              <a:t>Third level</a:t>
            </a:r>
          </a:p>
          <a:p>
            <a:pPr lvl="3"/>
            <a:r>
              <a:rPr lang="sk-SK" smtClean="0"/>
              <a:t>Fourth level</a:t>
            </a:r>
          </a:p>
          <a:p>
            <a:pPr lvl="4"/>
            <a:r>
              <a:rPr lang="sk-SK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Click to edit Master text styles</a:t>
            </a:r>
          </a:p>
          <a:p>
            <a:pPr lvl="1"/>
            <a:r>
              <a:rPr lang="sk-SK" smtClean="0"/>
              <a:t>Second level</a:t>
            </a:r>
          </a:p>
          <a:p>
            <a:pPr lvl="2"/>
            <a:r>
              <a:rPr lang="sk-SK" smtClean="0"/>
              <a:t>Third level</a:t>
            </a:r>
          </a:p>
          <a:p>
            <a:pPr lvl="3"/>
            <a:r>
              <a:rPr lang="sk-SK" smtClean="0"/>
              <a:t>Fourth level</a:t>
            </a:r>
          </a:p>
          <a:p>
            <a:pPr lvl="4"/>
            <a:r>
              <a:rPr lang="sk-SK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1/30/16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3016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Click to edit Master text styles</a:t>
            </a:r>
          </a:p>
          <a:p>
            <a:pPr lvl="1"/>
            <a:r>
              <a:rPr lang="sk-SK" smtClean="0"/>
              <a:t>Second level</a:t>
            </a:r>
          </a:p>
          <a:p>
            <a:pPr lvl="2"/>
            <a:r>
              <a:rPr lang="sk-SK" smtClean="0"/>
              <a:t>Third level</a:t>
            </a:r>
          </a:p>
          <a:p>
            <a:pPr lvl="3"/>
            <a:r>
              <a:rPr lang="sk-SK" smtClean="0"/>
              <a:t>Fourth level</a:t>
            </a:r>
          </a:p>
          <a:p>
            <a:pPr lvl="4"/>
            <a:r>
              <a:rPr lang="sk-SK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Click to edit Master text styles</a:t>
            </a:r>
          </a:p>
          <a:p>
            <a:pPr lvl="1"/>
            <a:r>
              <a:rPr lang="sk-SK" smtClean="0"/>
              <a:t>Second level</a:t>
            </a:r>
          </a:p>
          <a:p>
            <a:pPr lvl="2"/>
            <a:r>
              <a:rPr lang="sk-SK" smtClean="0"/>
              <a:t>Third level</a:t>
            </a:r>
          </a:p>
          <a:p>
            <a:pPr lvl="3"/>
            <a:r>
              <a:rPr lang="sk-SK" smtClean="0"/>
              <a:t>Fourth level</a:t>
            </a:r>
          </a:p>
          <a:p>
            <a:pPr lvl="4"/>
            <a:r>
              <a:rPr lang="sk-SK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1/30/16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9409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1/30/16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0677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1/30/16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1287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Click to edit Master text styles</a:t>
            </a:r>
          </a:p>
          <a:p>
            <a:pPr lvl="1"/>
            <a:r>
              <a:rPr lang="sk-SK" smtClean="0"/>
              <a:t>Second level</a:t>
            </a:r>
          </a:p>
          <a:p>
            <a:pPr lvl="2"/>
            <a:r>
              <a:rPr lang="sk-SK" smtClean="0"/>
              <a:t>Third level</a:t>
            </a:r>
          </a:p>
          <a:p>
            <a:pPr lvl="3"/>
            <a:r>
              <a:rPr lang="sk-SK" smtClean="0"/>
              <a:t>Fourth level</a:t>
            </a:r>
          </a:p>
          <a:p>
            <a:pPr lvl="4"/>
            <a:r>
              <a:rPr lang="sk-SK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1/30/16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1161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k-SK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1/30/16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65745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Click to edit Master text styles</a:t>
            </a:r>
          </a:p>
          <a:p>
            <a:pPr lvl="1"/>
            <a:r>
              <a:rPr lang="sk-SK" smtClean="0"/>
              <a:t>Second level</a:t>
            </a:r>
          </a:p>
          <a:p>
            <a:pPr lvl="2"/>
            <a:r>
              <a:rPr lang="sk-SK" smtClean="0"/>
              <a:t>Third level</a:t>
            </a:r>
          </a:p>
          <a:p>
            <a:pPr lvl="3"/>
            <a:r>
              <a:rPr lang="sk-SK" smtClean="0"/>
              <a:t>Fourth level</a:t>
            </a:r>
          </a:p>
          <a:p>
            <a:pPr lvl="4"/>
            <a:r>
              <a:rPr lang="sk-SK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FECD78-3C8E-49F2-8FAB-59489D168ABB}" type="datetimeFigureOut">
              <a:rPr lang="en-US" smtClean="0"/>
              <a:t>1/30/16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771123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868284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en-US" sz="3600" dirty="0" err="1"/>
              <a:t>Boh</a:t>
            </a:r>
            <a:r>
              <a:rPr lang="en-US" sz="3600" dirty="0"/>
              <a:t> v </a:t>
            </a:r>
            <a:r>
              <a:rPr lang="en-US" sz="3600" dirty="0" err="1"/>
              <a:t>milosti</a:t>
            </a:r>
            <a:r>
              <a:rPr lang="en-US" sz="3600" dirty="0"/>
              <a:t> je </a:t>
            </a:r>
            <a:r>
              <a:rPr lang="en-US" sz="3600" dirty="0" err="1"/>
              <a:t>predivný</a:t>
            </a:r>
            <a:r>
              <a:rPr lang="en-US" sz="3600" dirty="0"/>
              <a:t>, 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err="1" smtClean="0"/>
              <a:t>veď</a:t>
            </a:r>
            <a:r>
              <a:rPr lang="en-US" sz="3600" dirty="0" smtClean="0"/>
              <a:t> </a:t>
            </a:r>
            <a:r>
              <a:rPr lang="en-US" sz="3600" dirty="0" err="1"/>
              <a:t>spasil</a:t>
            </a:r>
            <a:r>
              <a:rPr lang="en-US" sz="3600" dirty="0"/>
              <a:t> </a:t>
            </a:r>
            <a:r>
              <a:rPr lang="en-US" sz="3600" dirty="0" err="1"/>
              <a:t>ľudský</a:t>
            </a:r>
            <a:r>
              <a:rPr lang="en-US" sz="3600" dirty="0"/>
              <a:t> </a:t>
            </a:r>
            <a:r>
              <a:rPr lang="en-US" sz="3600" dirty="0" err="1"/>
              <a:t>vrak</a:t>
            </a:r>
            <a:r>
              <a:rPr lang="en-US" sz="3600" dirty="0"/>
              <a:t>.</a:t>
            </a:r>
            <a:br>
              <a:rPr lang="en-US" sz="3600" dirty="0"/>
            </a:br>
            <a:r>
              <a:rPr lang="en-US" sz="3600" dirty="0"/>
              <a:t>Ja </a:t>
            </a:r>
            <a:r>
              <a:rPr lang="en-US" sz="3600" dirty="0" err="1"/>
              <a:t>stratený</a:t>
            </a:r>
            <a:r>
              <a:rPr lang="en-US" sz="3600" dirty="0"/>
              <a:t> </a:t>
            </a:r>
            <a:r>
              <a:rPr lang="en-US" sz="3600" dirty="0" err="1"/>
              <a:t>som</a:t>
            </a:r>
            <a:r>
              <a:rPr lang="en-US" sz="3600" dirty="0"/>
              <a:t> </a:t>
            </a:r>
            <a:r>
              <a:rPr lang="en-US" sz="3600" dirty="0" err="1"/>
              <a:t>nájdený</a:t>
            </a:r>
            <a:r>
              <a:rPr lang="en-US" sz="3600" dirty="0"/>
              <a:t>, 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smtClean="0"/>
              <a:t>On </a:t>
            </a:r>
            <a:r>
              <a:rPr lang="en-US" sz="3600" dirty="0" err="1"/>
              <a:t>sám</a:t>
            </a:r>
            <a:r>
              <a:rPr lang="en-US" sz="3600" dirty="0"/>
              <a:t> mi </a:t>
            </a:r>
            <a:r>
              <a:rPr lang="en-US" sz="3600" dirty="0" err="1"/>
              <a:t>vrátil</a:t>
            </a:r>
            <a:r>
              <a:rPr lang="en-US" sz="3600" dirty="0"/>
              <a:t> </a:t>
            </a:r>
            <a:r>
              <a:rPr lang="en-US" sz="3600" dirty="0" err="1"/>
              <a:t>zrak</a:t>
            </a:r>
            <a:r>
              <a:rPr lang="en-US" sz="36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3131234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en-US" sz="3600" dirty="0" err="1"/>
              <a:t>Zo</a:t>
            </a:r>
            <a:r>
              <a:rPr lang="en-US" sz="3600" dirty="0"/>
              <a:t> </a:t>
            </a:r>
            <a:r>
              <a:rPr lang="en-US" sz="3600" dirty="0" err="1"/>
              <a:t>srdca</a:t>
            </a:r>
            <a:r>
              <a:rPr lang="en-US" sz="3600" dirty="0"/>
              <a:t> </a:t>
            </a:r>
            <a:r>
              <a:rPr lang="en-US" sz="3600" dirty="0" err="1"/>
              <a:t>môjho</a:t>
            </a:r>
            <a:r>
              <a:rPr lang="en-US" sz="3600" dirty="0"/>
              <a:t> </a:t>
            </a:r>
            <a:r>
              <a:rPr lang="en-US" sz="3600" dirty="0" err="1"/>
              <a:t>úzkosť</a:t>
            </a:r>
            <a:r>
              <a:rPr lang="en-US" sz="3600" dirty="0"/>
              <a:t> </a:t>
            </a:r>
            <a:r>
              <a:rPr lang="en-US" sz="3600" dirty="0" err="1"/>
              <a:t>vzal</a:t>
            </a:r>
            <a:r>
              <a:rPr lang="en-US" sz="3600" dirty="0"/>
              <a:t>, 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err="1" smtClean="0"/>
              <a:t>nad</a:t>
            </a:r>
            <a:r>
              <a:rPr lang="en-US" sz="3600" dirty="0" smtClean="0"/>
              <a:t> </a:t>
            </a:r>
            <a:r>
              <a:rPr lang="en-US" sz="3600" dirty="0" err="1"/>
              <a:t>strachom</a:t>
            </a:r>
            <a:r>
              <a:rPr lang="en-US" sz="3600" dirty="0"/>
              <a:t> </a:t>
            </a:r>
            <a:r>
              <a:rPr lang="en-US" sz="3600" dirty="0" err="1"/>
              <a:t>zvíťazil</a:t>
            </a:r>
            <a:r>
              <a:rPr lang="en-US" sz="3600" dirty="0"/>
              <a:t>.</a:t>
            </a:r>
            <a:br>
              <a:rPr lang="en-US" sz="3600" dirty="0"/>
            </a:br>
            <a:r>
              <a:rPr lang="en-US" sz="3600" dirty="0" err="1"/>
              <a:t>Dňom</a:t>
            </a:r>
            <a:r>
              <a:rPr lang="en-US" sz="3600" dirty="0"/>
              <a:t> </a:t>
            </a:r>
            <a:r>
              <a:rPr lang="en-US" sz="3600" dirty="0" err="1"/>
              <a:t>najšťastnejším</a:t>
            </a:r>
            <a:r>
              <a:rPr lang="en-US" sz="3600" dirty="0"/>
              <a:t> </a:t>
            </a:r>
            <a:r>
              <a:rPr lang="en-US" sz="3600" dirty="0" err="1"/>
              <a:t>sa</a:t>
            </a:r>
            <a:r>
              <a:rPr lang="en-US" sz="3600" dirty="0"/>
              <a:t> mi </a:t>
            </a:r>
            <a:r>
              <a:rPr lang="en-US" sz="3600" dirty="0" err="1"/>
              <a:t>stal</a:t>
            </a:r>
            <a:r>
              <a:rPr lang="en-US" sz="3600" dirty="0"/>
              <a:t> </a:t>
            </a:r>
            <a:r>
              <a:rPr lang="en-US" sz="3600" dirty="0" err="1"/>
              <a:t>deň</a:t>
            </a:r>
            <a:r>
              <a:rPr lang="en-US" sz="3600" dirty="0"/>
              <a:t>, 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err="1" smtClean="0"/>
              <a:t>keď</a:t>
            </a:r>
            <a:r>
              <a:rPr lang="en-US" sz="3600" dirty="0" smtClean="0"/>
              <a:t> </a:t>
            </a:r>
            <a:r>
              <a:rPr lang="en-US" sz="3600" dirty="0" err="1"/>
              <a:t>som</a:t>
            </a:r>
            <a:r>
              <a:rPr lang="en-US" sz="3600" dirty="0"/>
              <a:t> </a:t>
            </a:r>
            <a:r>
              <a:rPr lang="en-US" sz="3600" dirty="0" err="1"/>
              <a:t>uveril</a:t>
            </a:r>
            <a:r>
              <a:rPr lang="en-US" sz="36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80110335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en-US" sz="3600" dirty="0" err="1"/>
              <a:t>Ak</a:t>
            </a:r>
            <a:r>
              <a:rPr lang="en-US" sz="3600" dirty="0"/>
              <a:t> </a:t>
            </a:r>
            <a:r>
              <a:rPr lang="en-US" sz="3600" dirty="0" err="1"/>
              <a:t>búrkou</a:t>
            </a:r>
            <a:r>
              <a:rPr lang="en-US" sz="3600" dirty="0"/>
              <a:t> </a:t>
            </a:r>
            <a:r>
              <a:rPr lang="en-US" sz="3600" dirty="0" err="1"/>
              <a:t>cesta</a:t>
            </a:r>
            <a:r>
              <a:rPr lang="en-US" sz="3600" dirty="0"/>
              <a:t> </a:t>
            </a:r>
            <a:r>
              <a:rPr lang="en-US" sz="3600" dirty="0" err="1"/>
              <a:t>povedie</a:t>
            </a:r>
            <a:r>
              <a:rPr lang="en-US" sz="3600" dirty="0"/>
              <a:t>, 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smtClean="0"/>
              <a:t>ja </a:t>
            </a:r>
            <a:r>
              <a:rPr lang="en-US" sz="3600" dirty="0" err="1"/>
              <a:t>nebudem</a:t>
            </a:r>
            <a:r>
              <a:rPr lang="en-US" sz="3600" dirty="0"/>
              <a:t> </a:t>
            </a:r>
            <a:r>
              <a:rPr lang="en-US" sz="3600" dirty="0" err="1"/>
              <a:t>mať</a:t>
            </a:r>
            <a:r>
              <a:rPr lang="en-US" sz="3600" dirty="0"/>
              <a:t> </a:t>
            </a:r>
            <a:r>
              <a:rPr lang="en-US" sz="3600" dirty="0" err="1"/>
              <a:t>strach</a:t>
            </a:r>
            <a:r>
              <a:rPr lang="en-US" sz="3600" dirty="0"/>
              <a:t>.</a:t>
            </a:r>
            <a:br>
              <a:rPr lang="en-US" sz="3600" dirty="0"/>
            </a:br>
            <a:r>
              <a:rPr lang="en-US" sz="3600" dirty="0" err="1"/>
              <a:t>Keď</a:t>
            </a:r>
            <a:r>
              <a:rPr lang="en-US" sz="3600" dirty="0"/>
              <a:t> </a:t>
            </a:r>
            <a:r>
              <a:rPr lang="en-US" sz="3600" dirty="0" err="1"/>
              <a:t>milosť</a:t>
            </a:r>
            <a:r>
              <a:rPr lang="en-US" sz="3600" dirty="0"/>
              <a:t> </a:t>
            </a:r>
            <a:r>
              <a:rPr lang="en-US" sz="3600" dirty="0" err="1"/>
              <a:t>tvoja</a:t>
            </a:r>
            <a:r>
              <a:rPr lang="en-US" sz="3600" dirty="0"/>
              <a:t> so </a:t>
            </a:r>
            <a:r>
              <a:rPr lang="en-US" sz="3600" dirty="0" err="1"/>
              <a:t>mnou</a:t>
            </a:r>
            <a:r>
              <a:rPr lang="en-US" sz="3600" dirty="0"/>
              <a:t> je, 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err="1" smtClean="0"/>
              <a:t>púť</a:t>
            </a:r>
            <a:r>
              <a:rPr lang="en-US" sz="3600" dirty="0" smtClean="0"/>
              <a:t> </a:t>
            </a:r>
            <a:r>
              <a:rPr lang="en-US" sz="3600" dirty="0" err="1"/>
              <a:t>skončí</a:t>
            </a:r>
            <a:r>
              <a:rPr lang="en-US" sz="3600" dirty="0"/>
              <a:t> v </a:t>
            </a:r>
            <a:r>
              <a:rPr lang="en-US" sz="3600" dirty="0" err="1"/>
              <a:t>nebesiach</a:t>
            </a:r>
            <a:r>
              <a:rPr lang="en-US" sz="36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71156919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en-US" sz="3600" dirty="0" err="1"/>
              <a:t>Až</a:t>
            </a:r>
            <a:r>
              <a:rPr lang="en-US" sz="3600" dirty="0"/>
              <a:t> </a:t>
            </a:r>
            <a:r>
              <a:rPr lang="en-US" sz="3600" dirty="0" err="1"/>
              <a:t>moje</a:t>
            </a:r>
            <a:r>
              <a:rPr lang="en-US" sz="3600" dirty="0"/>
              <a:t> </a:t>
            </a:r>
            <a:r>
              <a:rPr lang="en-US" sz="3600" dirty="0" err="1"/>
              <a:t>srdce</a:t>
            </a:r>
            <a:r>
              <a:rPr lang="en-US" sz="3600" dirty="0"/>
              <a:t> </a:t>
            </a:r>
            <a:r>
              <a:rPr lang="en-US" sz="3600" dirty="0" err="1"/>
              <a:t>na</a:t>
            </a:r>
            <a:r>
              <a:rPr lang="en-US" sz="3600" dirty="0"/>
              <a:t> </a:t>
            </a:r>
            <a:r>
              <a:rPr lang="en-US" sz="3600" dirty="0" err="1"/>
              <a:t>zemi</a:t>
            </a:r>
            <a:r>
              <a:rPr lang="en-US" sz="3600" dirty="0"/>
              <a:t> 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err="1" smtClean="0"/>
              <a:t>sa</a:t>
            </a:r>
            <a:r>
              <a:rPr lang="en-US" sz="3600" dirty="0" smtClean="0"/>
              <a:t> </a:t>
            </a:r>
            <a:r>
              <a:rPr lang="en-US" sz="3600" dirty="0" err="1"/>
              <a:t>navždy</a:t>
            </a:r>
            <a:r>
              <a:rPr lang="en-US" sz="3600" dirty="0"/>
              <a:t> </a:t>
            </a:r>
            <a:r>
              <a:rPr lang="en-US" sz="3600" dirty="0" err="1"/>
              <a:t>zastaví</a:t>
            </a:r>
            <a:r>
              <a:rPr lang="en-US" sz="3600" dirty="0"/>
              <a:t>,</a:t>
            </a:r>
            <a:br>
              <a:rPr lang="en-US" sz="3600" dirty="0"/>
            </a:br>
            <a:r>
              <a:rPr lang="en-US" sz="3600" dirty="0" err="1"/>
              <a:t>môj</a:t>
            </a:r>
            <a:r>
              <a:rPr lang="en-US" sz="3600" dirty="0"/>
              <a:t> </a:t>
            </a:r>
            <a:r>
              <a:rPr lang="en-US" sz="3600" dirty="0" err="1"/>
              <a:t>Boh</a:t>
            </a:r>
            <a:r>
              <a:rPr lang="en-US" sz="3600" dirty="0"/>
              <a:t>, </a:t>
            </a:r>
            <a:r>
              <a:rPr lang="en-US" sz="3600" dirty="0" err="1"/>
              <a:t>Pán</a:t>
            </a:r>
            <a:r>
              <a:rPr lang="en-US" sz="3600" dirty="0"/>
              <a:t> </a:t>
            </a:r>
            <a:r>
              <a:rPr lang="en-US" sz="3600" dirty="0" err="1"/>
              <a:t>lásky</a:t>
            </a:r>
            <a:r>
              <a:rPr lang="en-US" sz="3600" dirty="0"/>
              <a:t> </a:t>
            </a:r>
            <a:r>
              <a:rPr lang="en-US" sz="3600" dirty="0" err="1"/>
              <a:t>predivný</a:t>
            </a:r>
            <a:r>
              <a:rPr lang="en-US" sz="3600" dirty="0"/>
              <a:t>, 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smtClean="0"/>
              <a:t>ma </a:t>
            </a:r>
            <a:r>
              <a:rPr lang="en-US" sz="3600" dirty="0"/>
              <a:t>v </a:t>
            </a:r>
            <a:r>
              <a:rPr lang="en-US" sz="3600" dirty="0" err="1"/>
              <a:t>slávu</a:t>
            </a:r>
            <a:r>
              <a:rPr lang="en-US" sz="3600" dirty="0"/>
              <a:t> </a:t>
            </a:r>
            <a:r>
              <a:rPr lang="en-US" sz="3600" dirty="0" err="1"/>
              <a:t>postaví</a:t>
            </a:r>
            <a:r>
              <a:rPr lang="en-US" sz="3600" dirty="0"/>
              <a:t>.</a:t>
            </a:r>
            <a:endParaRPr lang="en-US" sz="3500" dirty="0"/>
          </a:p>
        </p:txBody>
      </p:sp>
    </p:spTree>
    <p:extLst>
      <p:ext uri="{BB962C8B-B14F-4D97-AF65-F5344CB8AC3E}">
        <p14:creationId xmlns:p14="http://schemas.microsoft.com/office/powerpoint/2010/main" val="63526298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155174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c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_sablona</Template>
  <TotalTime>1</TotalTime>
  <Words>22</Words>
  <Application>Microsoft Macintosh PowerPoint</Application>
  <PresentationFormat>On-screen Show (16:9)</PresentationFormat>
  <Paragraphs>4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Calibri</vt:lpstr>
      <vt:lpstr>Arial</vt:lpstr>
      <vt:lpstr>Black</vt:lpstr>
      <vt:lpstr>PowerPoint Presentation</vt:lpstr>
      <vt:lpstr>Boh v milosti je predivný,  veď spasil ľudský vrak. Ja stratený som nájdený,  On sám mi vrátil zrak.</vt:lpstr>
      <vt:lpstr>Zo srdca môjho úzkosť vzal,  nad strachom zvíťazil. Dňom najšťastnejším sa mi stal deň,  keď som uveril.</vt:lpstr>
      <vt:lpstr>Ak búrkou cesta povedie,  ja nebudem mať strach. Keď milosť tvoja so mnou je,  púť skončí v nebesiach.</vt:lpstr>
      <vt:lpstr>Až moje srdce na zemi  sa navždy zastaví, môj Boh, Pán lásky predivný,  ma v slávu postaví.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Tomašovičová Martina</dc:creator>
  <cp:lastModifiedBy>Tomašovičová Martina</cp:lastModifiedBy>
  <cp:revision>1</cp:revision>
  <dcterms:created xsi:type="dcterms:W3CDTF">2016-01-30T19:24:47Z</dcterms:created>
  <dcterms:modified xsi:type="dcterms:W3CDTF">2016-01-30T19:26:37Z</dcterms:modified>
</cp:coreProperties>
</file>