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1121" r:id="rId3"/>
    <p:sldId id="1122" r:id="rId4"/>
    <p:sldId id="266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240" y="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2/1/25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Padáme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svoju</a:t>
            </a:r>
            <a:r>
              <a:rPr lang="en-US" sz="3600" dirty="0"/>
              <a:t> </a:t>
            </a:r>
            <a:r>
              <a:rPr lang="en-US" sz="3600" dirty="0" err="1"/>
              <a:t>tvár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pred </a:t>
            </a:r>
            <a:r>
              <a:rPr lang="en-US" sz="3600" dirty="0" err="1"/>
              <a:t>tebou</a:t>
            </a:r>
            <a:r>
              <a:rPr lang="en-US" sz="3600" dirty="0"/>
              <a:t>, </a:t>
            </a:r>
            <a:r>
              <a:rPr lang="en-US" sz="3600" dirty="0" err="1"/>
              <a:t>ó</a:t>
            </a:r>
            <a:r>
              <a:rPr lang="en-US" sz="3600" dirty="0"/>
              <a:t> </a:t>
            </a:r>
            <a:r>
              <a:rPr lang="en-US" sz="3600" dirty="0" err="1"/>
              <a:t>Ježiš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/>
              <a:t>Tam </a:t>
            </a:r>
            <a:r>
              <a:rPr lang="en-US" sz="3600" dirty="0" err="1"/>
              <a:t>milosť</a:t>
            </a:r>
            <a:r>
              <a:rPr lang="en-US" sz="3600" dirty="0"/>
              <a:t> je a </a:t>
            </a:r>
            <a:r>
              <a:rPr lang="en-US" sz="3600" dirty="0" err="1"/>
              <a:t>večná</a:t>
            </a:r>
            <a:r>
              <a:rPr lang="en-US" sz="3600" dirty="0"/>
              <a:t> </a:t>
            </a:r>
            <a:r>
              <a:rPr lang="en-US" sz="3600" dirty="0" err="1"/>
              <a:t>láska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pred </a:t>
            </a:r>
            <a:r>
              <a:rPr lang="en-US" sz="3600" dirty="0" err="1"/>
              <a:t>tebou</a:t>
            </a:r>
            <a:r>
              <a:rPr lang="en-US" sz="3600" dirty="0"/>
              <a:t>, </a:t>
            </a:r>
            <a:r>
              <a:rPr lang="en-US" sz="3600" dirty="0" err="1"/>
              <a:t>ó</a:t>
            </a:r>
            <a:r>
              <a:rPr lang="en-US" sz="3600" dirty="0"/>
              <a:t> </a:t>
            </a:r>
            <a:r>
              <a:rPr lang="en-US" sz="3600" dirty="0" err="1"/>
              <a:t>Ježiš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180391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[:Ty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svätý</a:t>
            </a:r>
            <a:r>
              <a:rPr lang="en-US" sz="3600" dirty="0"/>
              <a:t>, </a:t>
            </a:r>
            <a:r>
              <a:rPr lang="en-US" sz="3600" dirty="0" err="1"/>
              <a:t>svätý</a:t>
            </a:r>
            <a:r>
              <a:rPr lang="en-US" sz="3600" dirty="0"/>
              <a:t>, </a:t>
            </a:r>
            <a:r>
              <a:rPr lang="en-US" sz="3600" dirty="0" err="1"/>
              <a:t>svätý</a:t>
            </a:r>
            <a:r>
              <a:rPr lang="en-US" sz="3600" dirty="0"/>
              <a:t>:] </a:t>
            </a:r>
            <a:br>
              <a:rPr lang="en-US" sz="3600" dirty="0"/>
            </a:br>
            <a:r>
              <a:rPr lang="en-US" sz="3600" dirty="0" err="1"/>
              <a:t>Baránok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16989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0</TotalTime>
  <Words>37</Words>
  <Application>Microsoft Macintosh PowerPoint</Application>
  <PresentationFormat>On-screen Show (16:9)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Black</vt:lpstr>
      <vt:lpstr>PowerPoint Presentation</vt:lpstr>
      <vt:lpstr>Padáme na svoju tvár  pred tebou, ó Ježiš. Tam milosť je a večná láska  pred tebou, ó Ježiš.</vt:lpstr>
      <vt:lpstr>[:Ty si svätý, svätý, svätý:]  Baránok.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Tomašovičová Martina</dc:creator>
  <cp:lastModifiedBy>Miroslav Balala</cp:lastModifiedBy>
  <cp:revision>2</cp:revision>
  <dcterms:created xsi:type="dcterms:W3CDTF">2016-01-30T19:30:43Z</dcterms:created>
  <dcterms:modified xsi:type="dcterms:W3CDTF">2025-02-01T17:51:09Z</dcterms:modified>
</cp:coreProperties>
</file>