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priniesť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oltár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život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v </a:t>
            </a:r>
            <a:r>
              <a:rPr lang="en-US" sz="3600" dirty="0" err="1"/>
              <a:t>sebe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tvojou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zlomený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chváliť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vydať</a:t>
            </a:r>
            <a:r>
              <a:rPr lang="en-US" sz="3600" dirty="0"/>
              <a:t> </a:t>
            </a:r>
            <a:r>
              <a:rPr lang="en-US" sz="3600" dirty="0" err="1"/>
              <a:t>práve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každú</a:t>
            </a:r>
            <a:r>
              <a:rPr lang="en-US" sz="3600" dirty="0"/>
              <a:t> </a:t>
            </a:r>
            <a:r>
              <a:rPr lang="en-US" sz="3600" dirty="0" err="1"/>
              <a:t>časť</a:t>
            </a:r>
            <a:r>
              <a:rPr lang="en-US" sz="3600" dirty="0"/>
              <a:t> </a:t>
            </a:r>
            <a:r>
              <a:rPr lang="en-US" sz="3600" dirty="0" err="1"/>
              <a:t>života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prijmeš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dar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zlomeného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49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Povedz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priniesť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Si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láskavý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miznúci</a:t>
            </a:r>
            <a:r>
              <a:rPr lang="en-US" sz="3600" dirty="0"/>
              <a:t> </a:t>
            </a:r>
            <a:r>
              <a:rPr lang="en-US" sz="3600" dirty="0" err="1"/>
              <a:t>tieň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307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nemám</a:t>
            </a:r>
            <a:r>
              <a:rPr lang="en-US" sz="3600" dirty="0"/>
              <a:t> </a:t>
            </a:r>
            <a:r>
              <a:rPr lang="en-US" sz="3600" dirty="0" err="1"/>
              <a:t>slov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doznieva</a:t>
            </a:r>
            <a:r>
              <a:rPr lang="en-US" sz="3600" dirty="0"/>
              <a:t> </a:t>
            </a:r>
            <a:r>
              <a:rPr lang="en-US" sz="3600" dirty="0" err="1"/>
              <a:t>tiež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nehodný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niečo</a:t>
            </a:r>
            <a:r>
              <a:rPr lang="en-US" sz="3600" dirty="0"/>
              <a:t> </a:t>
            </a:r>
            <a:r>
              <a:rPr lang="en-US" sz="3600" dirty="0" err="1"/>
              <a:t>priniesť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060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Možno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tichý</a:t>
            </a:r>
            <a:r>
              <a:rPr lang="en-US" sz="3600" dirty="0"/>
              <a:t> </a:t>
            </a:r>
            <a:r>
              <a:rPr lang="en-US" sz="3600" dirty="0" err="1"/>
              <a:t>plač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bolesť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hĺbku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láskavý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6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Kvôli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dýchať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dlh</a:t>
            </a:r>
            <a:r>
              <a:rPr lang="en-US" sz="3600" dirty="0"/>
              <a:t> </a:t>
            </a:r>
            <a:r>
              <a:rPr lang="en-US" sz="3600" dirty="0" err="1"/>
              <a:t>splatil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dal, </a:t>
            </a:r>
            <a:br>
              <a:rPr lang="en-US" sz="3600" dirty="0"/>
            </a:br>
            <a:r>
              <a:rPr lang="en-US" sz="3600" dirty="0" err="1"/>
              <a:t>bol</a:t>
            </a:r>
            <a:r>
              <a:rPr lang="en-US" sz="3600" dirty="0"/>
              <a:t> to </a:t>
            </a:r>
            <a:r>
              <a:rPr lang="en-US" sz="3600" dirty="0" err="1"/>
              <a:t>víťazný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9187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Vzal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hanbu</a:t>
            </a:r>
            <a:r>
              <a:rPr lang="en-US" sz="3600" dirty="0"/>
              <a:t> z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/>
              <a:t>pliec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bol</a:t>
            </a:r>
            <a:r>
              <a:rPr lang="en-US" sz="3600" dirty="0"/>
              <a:t> to </a:t>
            </a:r>
            <a:r>
              <a:rPr lang="en-US" sz="3600" dirty="0" err="1"/>
              <a:t>posledný</a:t>
            </a:r>
            <a:r>
              <a:rPr lang="en-US" sz="3600" dirty="0"/>
              <a:t> </a:t>
            </a:r>
            <a:r>
              <a:rPr lang="en-US" sz="3600" dirty="0" err="1"/>
              <a:t>boj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Očistil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510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39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Black</vt:lpstr>
      <vt:lpstr>PowerPoint Presentation</vt:lpstr>
      <vt:lpstr>Túžim priniesť na oltár  život, čo v sebe mám, tvojou láskou zlomený,  chcem ťa chváliť, môj Pán.</vt:lpstr>
      <vt:lpstr>Chcem ti vydať práve dnes  každú časť života,  viem, že prijmeš každý dar  zlomeného srdca. </vt:lpstr>
      <vt:lpstr>Povedz, čo ti smiem dať,  čo priniesť ti smiem.  Si môj láskavý Pán,  ja len miznúci tieň. </vt:lpstr>
      <vt:lpstr>Ježiš, viac nemám slov,  pieseň doznieva tiež. Aj keď nehodný som,  chcem ti niečo priniesť. </vt:lpstr>
      <vt:lpstr>Možno len tichý plač,  len bolesť, čo mám,  svoju hĺbku srdca ti dám,  môj láskavý Pán. </vt:lpstr>
      <vt:lpstr>Kvôli tebe dýchať smiem,  môj dlh splatil si sám.  Život svoj si za môj dal,  bol to víťazný plán. </vt:lpstr>
      <vt:lpstr>Vzal si hanbu z mojich pliec,  bol to posledný boj.  Očistil si vnútro mne Ja viem, že som len tvoj.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2016-01-30T19:33:36Z</dcterms:created>
  <dcterms:modified xsi:type="dcterms:W3CDTF">2016-01-30T19:35:59Z</dcterms:modified>
</cp:coreProperties>
</file>