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6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prachu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dvíha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do </a:t>
            </a:r>
            <a:r>
              <a:rPr lang="en-US" sz="3600" dirty="0" err="1"/>
              <a:t>t</a:t>
            </a:r>
            <a:r>
              <a:rPr lang="en-US" sz="3600" dirty="0" err="1" smtClean="0"/>
              <a:t>vojej</a:t>
            </a:r>
            <a:r>
              <a:rPr lang="en-US" sz="3600" dirty="0" smtClean="0"/>
              <a:t> </a:t>
            </a:r>
            <a:r>
              <a:rPr lang="en-US" sz="3600" dirty="0" err="1"/>
              <a:t>slávy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temnoty</a:t>
            </a:r>
            <a:r>
              <a:rPr lang="en-US" sz="3600" dirty="0"/>
              <a:t> </a:t>
            </a:r>
            <a:r>
              <a:rPr lang="en-US" sz="3600" dirty="0" err="1"/>
              <a:t>dní</a:t>
            </a:r>
            <a:r>
              <a:rPr lang="en-US" sz="3600" dirty="0"/>
              <a:t>.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Bremena</a:t>
            </a:r>
            <a:r>
              <a:rPr lang="en-US" sz="3600" dirty="0"/>
              <a:t> </a:t>
            </a:r>
            <a:r>
              <a:rPr lang="en-US" sz="3600" dirty="0" err="1"/>
              <a:t>lámeš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 v </a:t>
            </a:r>
            <a:r>
              <a:rPr lang="en-US" sz="3600" dirty="0" err="1"/>
              <a:t>trápení</a:t>
            </a:r>
            <a:r>
              <a:rPr lang="en-US" sz="3600" dirty="0"/>
              <a:t> </a:t>
            </a:r>
            <a:r>
              <a:rPr lang="en-US" sz="3600" dirty="0" err="1"/>
              <a:t>síl</a:t>
            </a:r>
            <a:r>
              <a:rPr lang="en-US" sz="3600" dirty="0"/>
              <a:t> </a:t>
            </a:r>
            <a:r>
              <a:rPr lang="en-US" sz="3600" dirty="0" err="1"/>
              <a:t>dáš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uzdravuj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0466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K </a:t>
            </a:r>
            <a:r>
              <a:rPr lang="en-US" sz="3600" dirty="0" err="1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 smtClean="0"/>
              <a:t>môj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dvíham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/>
              <a:t>m</a:t>
            </a:r>
            <a:r>
              <a:rPr lang="en-US" sz="3600" dirty="0" err="1" smtClean="0"/>
              <a:t>ôj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vzdávam</a:t>
            </a:r>
            <a:r>
              <a:rPr lang="en-US" sz="3600" dirty="0"/>
              <a:t> </a:t>
            </a:r>
            <a:r>
              <a:rPr lang="en-US" sz="3600" dirty="0" err="1"/>
              <a:t>chválu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K </a:t>
            </a:r>
            <a:r>
              <a:rPr lang="en-US" sz="3600" dirty="0" err="1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/>
              <a:t>m</a:t>
            </a:r>
            <a:r>
              <a:rPr lang="en-US" sz="3600" dirty="0" err="1" smtClean="0"/>
              <a:t>ôj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dvíham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spievam</a:t>
            </a:r>
            <a:r>
              <a:rPr lang="en-US" sz="3600" dirty="0"/>
              <a:t> </a:t>
            </a:r>
            <a:r>
              <a:rPr lang="en-US" sz="3600" dirty="0" err="1"/>
              <a:t>a</a:t>
            </a:r>
            <a:r>
              <a:rPr lang="en-US" sz="3600" dirty="0" err="1" smtClean="0"/>
              <a:t>leluja</a:t>
            </a:r>
            <a:r>
              <a:rPr lang="en-US" sz="3600" dirty="0" smtClean="0"/>
              <a:t> </a:t>
            </a:r>
            <a:r>
              <a:rPr lang="en-US" sz="3600" dirty="0"/>
              <a:t/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62468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Putá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 smtClean="0"/>
              <a:t>zlámal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err="1" smtClean="0"/>
              <a:t>oči</a:t>
            </a:r>
            <a:r>
              <a:rPr lang="en-US" sz="3600" dirty="0" smtClean="0"/>
              <a:t> </a:t>
            </a:r>
            <a:r>
              <a:rPr lang="en-US" sz="3600" dirty="0" err="1" smtClean="0"/>
              <a:t>otváraš</a:t>
            </a:r>
            <a:r>
              <a:rPr lang="en-US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armáda</a:t>
            </a:r>
            <a:r>
              <a:rPr lang="en-US" sz="3600" dirty="0"/>
              <a:t> </a:t>
            </a:r>
            <a:r>
              <a:rPr lang="en-US" sz="3600" dirty="0" err="1"/>
              <a:t>Kráľa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dnes</a:t>
            </a:r>
            <a:r>
              <a:rPr lang="en-US" sz="3600" dirty="0" smtClean="0"/>
              <a:t> </a:t>
            </a:r>
            <a:r>
              <a:rPr lang="en-US" sz="3600" dirty="0" err="1" smtClean="0"/>
              <a:t>začína</a:t>
            </a:r>
            <a:r>
              <a:rPr lang="en-US" sz="3600" dirty="0" smtClean="0"/>
              <a:t> </a:t>
            </a:r>
            <a:r>
              <a:rPr lang="en-US" sz="3600" dirty="0" err="1"/>
              <a:t>rásť</a:t>
            </a:r>
            <a:r>
              <a:rPr lang="en-US" sz="3600" dirty="0"/>
              <a:t> 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96982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Smrť</a:t>
            </a:r>
            <a:r>
              <a:rPr lang="en-US" sz="3600" dirty="0" smtClean="0"/>
              <a:t> </a:t>
            </a:r>
            <a:r>
              <a:rPr lang="en-US" sz="3600" dirty="0" err="1" smtClean="0"/>
              <a:t>viac</a:t>
            </a:r>
            <a:r>
              <a:rPr lang="en-US" sz="3600" dirty="0" smtClean="0"/>
              <a:t> </a:t>
            </a:r>
            <a:r>
              <a:rPr lang="en-US" sz="3600" dirty="0" err="1" smtClean="0"/>
              <a:t>nemá</a:t>
            </a:r>
            <a:r>
              <a:rPr lang="en-US" sz="3600" dirty="0" smtClean="0"/>
              <a:t> </a:t>
            </a:r>
            <a:r>
              <a:rPr lang="en-US" sz="3600" dirty="0" err="1" smtClean="0"/>
              <a:t>moc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víťazstvo</a:t>
            </a:r>
            <a:r>
              <a:rPr lang="en-US" sz="3600" dirty="0" smtClean="0"/>
              <a:t> </a:t>
            </a:r>
            <a:r>
              <a:rPr lang="en-US" sz="3600" dirty="0" err="1" smtClean="0"/>
              <a:t>nám</a:t>
            </a:r>
            <a:r>
              <a:rPr lang="en-US" sz="3600" dirty="0" smtClean="0"/>
              <a:t> dal, </a:t>
            </a:r>
            <a:br>
              <a:rPr lang="en-US" sz="3600" dirty="0" smtClean="0"/>
            </a:br>
            <a:r>
              <a:rPr lang="en-US" sz="3600" dirty="0" err="1" smtClean="0"/>
              <a:t>náš</a:t>
            </a:r>
            <a:r>
              <a:rPr lang="en-US" sz="3600" dirty="0" smtClean="0"/>
              <a:t> </a:t>
            </a:r>
            <a:r>
              <a:rPr lang="en-US" sz="3600" dirty="0" err="1" smtClean="0"/>
              <a:t>živý</a:t>
            </a:r>
            <a:r>
              <a:rPr lang="en-US" sz="3600" dirty="0" smtClean="0"/>
              <a:t> </a:t>
            </a:r>
            <a:r>
              <a:rPr lang="en-US" sz="3600" dirty="0" err="1" smtClean="0"/>
              <a:t>Pán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051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Chválou</a:t>
            </a:r>
            <a:r>
              <a:rPr lang="en-US" sz="3600" dirty="0"/>
              <a:t> </a:t>
            </a:r>
            <a:r>
              <a:rPr lang="en-US" sz="3600" dirty="0" err="1" smtClean="0"/>
              <a:t>znie</a:t>
            </a:r>
            <a:r>
              <a:rPr lang="en-US" sz="3600" dirty="0" smtClean="0"/>
              <a:t>: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Svätý</a:t>
            </a:r>
            <a:r>
              <a:rPr lang="en-US" sz="3600" dirty="0" smtClean="0"/>
              <a:t>,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,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 </a:t>
            </a:r>
            <a:r>
              <a:rPr lang="en-US" sz="3600" dirty="0"/>
              <a:t/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939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26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Len tvoja láska z prachu nás dvíha do tvojej slávy,  z temnoty dní. </vt:lpstr>
      <vt:lpstr>Bremena lámeš, a v trápení síl dáš, uzdravuj nás. </vt:lpstr>
      <vt:lpstr>K tebe môj Boh dvíham svoj hlas,  tebe môj Boh vzdávam chválu,  K tebe môj Boh dvíham svoj hlas,  spievam aleluja  </vt:lpstr>
      <vt:lpstr>Putá si zlámal,  oči otváraš, armáda Kráľa  dnes začína rásť  </vt:lpstr>
      <vt:lpstr>Smrť viac nemá moc, víťazstvo nám dal,  náš živý Pán  </vt:lpstr>
      <vt:lpstr>Chválou znie:  Svätý, Svätý, Svätý 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2</cp:revision>
  <dcterms:created xsi:type="dcterms:W3CDTF">2015-12-13T07:20:02Z</dcterms:created>
  <dcterms:modified xsi:type="dcterms:W3CDTF">2016-01-30T16:08:51Z</dcterms:modified>
</cp:coreProperties>
</file>