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Prichádza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 </a:t>
            </a:r>
            <a:r>
              <a:rPr lang="en-US" sz="3600" dirty="0" err="1"/>
              <a:t>kráľovstvom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nebesiach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volá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</a:t>
            </a:r>
            <a:r>
              <a:rPr lang="en-US" sz="3600" dirty="0" err="1"/>
              <a:t>svojou</a:t>
            </a:r>
            <a:r>
              <a:rPr lang="en-US" sz="3600" dirty="0"/>
              <a:t> </a:t>
            </a:r>
            <a:r>
              <a:rPr lang="en-US" sz="3600" dirty="0" err="1"/>
              <a:t>vzácnou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Očistil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z 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vín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spieva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4997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Hosana</a:t>
            </a:r>
            <a:r>
              <a:rPr lang="en-US" sz="3600" dirty="0" smtClean="0"/>
              <a:t>, </a:t>
            </a:r>
            <a:r>
              <a:rPr lang="en-US" sz="3600" dirty="0" err="1"/>
              <a:t>hosana</a:t>
            </a:r>
            <a:r>
              <a:rPr lang="en-US" sz="3600" dirty="0"/>
              <a:t>, </a:t>
            </a:r>
            <a:r>
              <a:rPr lang="en-US" sz="3600" dirty="0" err="1" smtClean="0"/>
              <a:t>hosana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výsostiach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Hosana</a:t>
            </a:r>
            <a:r>
              <a:rPr lang="en-US" sz="3600" dirty="0" smtClean="0"/>
              <a:t>, </a:t>
            </a:r>
            <a:r>
              <a:rPr lang="en-US" sz="3600" dirty="0" err="1"/>
              <a:t>hosana</a:t>
            </a:r>
            <a:r>
              <a:rPr lang="en-US" sz="3600" dirty="0"/>
              <a:t>, </a:t>
            </a:r>
            <a:r>
              <a:rPr lang="en-US" sz="3600" dirty="0" err="1"/>
              <a:t>hosana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výsostiach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452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Povstáva</a:t>
            </a:r>
            <a:r>
              <a:rPr lang="en-US" sz="3600" dirty="0"/>
              <a:t> </a:t>
            </a:r>
            <a:r>
              <a:rPr lang="en-US" sz="3600" dirty="0" err="1"/>
              <a:t>Boží</a:t>
            </a:r>
            <a:r>
              <a:rPr lang="en-US" sz="3600" dirty="0"/>
              <a:t> </a:t>
            </a:r>
            <a:r>
              <a:rPr lang="en-US" sz="3600" dirty="0" err="1"/>
              <a:t>národ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 </a:t>
            </a:r>
            <a:r>
              <a:rPr lang="en-US" sz="3600" dirty="0" err="1"/>
              <a:t>odvahou</a:t>
            </a:r>
            <a:r>
              <a:rPr lang="en-US" sz="3600" dirty="0"/>
              <a:t> a </a:t>
            </a:r>
            <a:r>
              <a:rPr lang="en-US" sz="3600" dirty="0" err="1"/>
              <a:t>túžbou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Pevne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, s </a:t>
            </a:r>
            <a:r>
              <a:rPr lang="en-US" sz="3600" dirty="0" err="1"/>
              <a:t>vierou</a:t>
            </a:r>
            <a:r>
              <a:rPr lang="en-US" sz="3600" dirty="0"/>
              <a:t> </a:t>
            </a:r>
            <a:r>
              <a:rPr lang="en-US" sz="3600" dirty="0" err="1"/>
              <a:t>rásť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119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Prichádza</a:t>
            </a:r>
            <a:r>
              <a:rPr lang="en-US" sz="3600" dirty="0"/>
              <a:t> </a:t>
            </a:r>
            <a:r>
              <a:rPr lang="en-US" sz="3600" dirty="0" err="1"/>
              <a:t>nová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Prebudenie</a:t>
            </a:r>
            <a:r>
              <a:rPr lang="en-US" sz="3600" dirty="0"/>
              <a:t> </a:t>
            </a:r>
            <a:r>
              <a:rPr lang="en-US" sz="3600" dirty="0" err="1"/>
              <a:t>mŕtvych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 </a:t>
            </a:r>
            <a:r>
              <a:rPr lang="en-US" sz="3600" dirty="0" err="1" smtClean="0"/>
              <a:t>modlitbou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kolenách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155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Vezmi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nechať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viesť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Milovať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,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smtClean="0"/>
              <a:t>ty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ľúbiš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2785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Zlom</a:t>
            </a:r>
            <a:r>
              <a:rPr lang="en-US" sz="3600" dirty="0"/>
              <a:t> mi </a:t>
            </a:r>
            <a:r>
              <a:rPr lang="en-US" sz="3600" dirty="0" err="1"/>
              <a:t>srdce</a:t>
            </a:r>
            <a:r>
              <a:rPr lang="en-US" sz="3600" dirty="0"/>
              <a:t> pre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Všetko</a:t>
            </a:r>
            <a:r>
              <a:rPr lang="en-US" sz="3600" dirty="0"/>
              <a:t>, to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err="1"/>
              <a:t>iba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/>
              <a:t>dám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ma </a:t>
            </a:r>
            <a:r>
              <a:rPr lang="en-US" sz="3600" dirty="0" err="1"/>
              <a:t>cestou</a:t>
            </a:r>
            <a:r>
              <a:rPr lang="en-US" sz="3600" dirty="0"/>
              <a:t> </a:t>
            </a:r>
            <a:r>
              <a:rPr lang="en-US" sz="3600" dirty="0" err="1"/>
              <a:t>nádeje</a:t>
            </a:r>
            <a:r>
              <a:rPr lang="en-US" sz="3600" dirty="0"/>
              <a:t> do </a:t>
            </a:r>
            <a:r>
              <a:rPr lang="en-US" sz="3600" dirty="0" err="1"/>
              <a:t>večnosti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96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30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PowerPoint Presentation</vt:lpstr>
      <vt:lpstr>Prichádza Kráľ slávy S kráľovstvom na nebesiach Celá zem volá len</vt:lpstr>
      <vt:lpstr>On svojou vzácnou láskou Očistil nás z našich vín Celá zem spieva len</vt:lpstr>
      <vt:lpstr>Hosana, hosana, hosana na výsostiach Hosana, hosana, hosana na výsostiach</vt:lpstr>
      <vt:lpstr>Povstáva Boží národ S odvahou a túžbou stáť Pevne stáť, s vierou rásť</vt:lpstr>
      <vt:lpstr>Prichádza nová nádej Prebudenie mŕtvych dní S modlitbou na kolenách</vt:lpstr>
      <vt:lpstr>Vezmi moje srdce dnes Chcem svoj život Tebe dať a nechať sa viesť Milovať tak, ako ty nás ľúbiš</vt:lpstr>
      <vt:lpstr>Zlom mi srdce pre svoj plán Všetko, to čo mám, iba tebe dám Veď ma cestou nádeje do večnosti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Martina Tomasovicova</cp:lastModifiedBy>
  <cp:revision>3</cp:revision>
  <dcterms:created xsi:type="dcterms:W3CDTF">2015-12-13T07:43:45Z</dcterms:created>
  <dcterms:modified xsi:type="dcterms:W3CDTF">2017-04-13T15:37:05Z</dcterms:modified>
</cp:coreProperties>
</file>