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25" d="100"/>
          <a:sy n="25" d="100"/>
        </p:scale>
        <p:origin x="-3636" y="-21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Láska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pre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presiahla</a:t>
            </a:r>
            <a:r>
              <a:rPr lang="en-US" sz="3600" dirty="0"/>
              <a:t> </a:t>
            </a:r>
            <a:r>
              <a:rPr lang="en-US" sz="3600" dirty="0" err="1"/>
              <a:t>veľkosť</a:t>
            </a:r>
            <a:r>
              <a:rPr lang="en-US" sz="3600" dirty="0"/>
              <a:t> </a:t>
            </a:r>
            <a:r>
              <a:rPr lang="en-US" sz="3600" dirty="0" err="1"/>
              <a:t>mojich</a:t>
            </a:r>
            <a:r>
              <a:rPr lang="en-US" sz="3600" dirty="0"/>
              <a:t> </a:t>
            </a:r>
            <a:r>
              <a:rPr lang="en-US" sz="3600" dirty="0" err="1"/>
              <a:t>snov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ťažko</a:t>
            </a:r>
            <a:r>
              <a:rPr lang="en-US" sz="3600" dirty="0"/>
              <a:t> </a:t>
            </a:r>
            <a:r>
              <a:rPr lang="en-US" sz="3600" dirty="0" err="1"/>
              <a:t>ju</a:t>
            </a:r>
            <a:r>
              <a:rPr lang="en-US" sz="3600" dirty="0"/>
              <a:t> </a:t>
            </a:r>
            <a:r>
              <a:rPr lang="en-US" sz="3600" dirty="0" err="1"/>
              <a:t>pochopím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taká</a:t>
            </a:r>
            <a:r>
              <a:rPr lang="en-US" sz="3600" dirty="0"/>
              <a:t> </a:t>
            </a:r>
            <a:r>
              <a:rPr lang="en-US" sz="3600" dirty="0" err="1"/>
              <a:t>vzácna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nemám</a:t>
            </a:r>
            <a:r>
              <a:rPr lang="en-US" sz="3600" dirty="0"/>
              <a:t> </a:t>
            </a:r>
            <a:r>
              <a:rPr lang="en-US" sz="3600" dirty="0" err="1"/>
              <a:t>slov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znova</a:t>
            </a:r>
            <a:r>
              <a:rPr lang="en-US" sz="3600" dirty="0"/>
              <a:t> </a:t>
            </a:r>
            <a:r>
              <a:rPr lang="en-US" sz="3600" dirty="0" err="1"/>
              <a:t>ruky</a:t>
            </a:r>
            <a:r>
              <a:rPr lang="en-US" sz="3600" dirty="0"/>
              <a:t> </a:t>
            </a:r>
            <a:r>
              <a:rPr lang="en-US" sz="3600" dirty="0" err="1"/>
              <a:t>ku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</a:t>
            </a:r>
            <a:r>
              <a:rPr lang="en-US" sz="3600" dirty="0" err="1"/>
              <a:t>vystieraš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budúcnosť</a:t>
            </a:r>
            <a:r>
              <a:rPr lang="en-US" sz="3600" dirty="0"/>
              <a:t> mi </a:t>
            </a:r>
            <a:r>
              <a:rPr lang="en-US" sz="3600" dirty="0" err="1"/>
              <a:t>dávaš</a:t>
            </a:r>
            <a:r>
              <a:rPr lang="en-US" sz="3600" dirty="0"/>
              <a:t>, </a:t>
            </a:r>
            <a:r>
              <a:rPr lang="en-US" sz="3600" dirty="0" err="1"/>
              <a:t>hriech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nerátaš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láskavý</a:t>
            </a:r>
            <a:r>
              <a:rPr lang="en-US" sz="3600" dirty="0"/>
              <a:t> </a:t>
            </a:r>
            <a:r>
              <a:rPr lang="en-US" sz="3600" dirty="0" err="1"/>
              <a:t>dotyk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cítim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mi </a:t>
            </a:r>
            <a:r>
              <a:rPr lang="en-US" sz="3600" dirty="0" err="1"/>
              <a:t>voľnosť</a:t>
            </a:r>
            <a:r>
              <a:rPr lang="en-US" sz="3600" dirty="0"/>
              <a:t> </a:t>
            </a:r>
            <a:r>
              <a:rPr lang="en-US" sz="3600" dirty="0" err="1"/>
              <a:t>dá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05569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chválim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o </a:t>
            </a:r>
            <a:r>
              <a:rPr lang="en-US" sz="3600" dirty="0" err="1"/>
              <a:t>Tvojich</a:t>
            </a:r>
            <a:r>
              <a:rPr lang="en-US" sz="3600" dirty="0"/>
              <a:t> </a:t>
            </a:r>
            <a:r>
              <a:rPr lang="en-US" sz="3600" dirty="0" err="1"/>
              <a:t>slávnych</a:t>
            </a:r>
            <a:r>
              <a:rPr lang="en-US" sz="3600" dirty="0"/>
              <a:t> </a:t>
            </a:r>
            <a:r>
              <a:rPr lang="en-US" sz="3600" dirty="0" err="1"/>
              <a:t>dielach</a:t>
            </a:r>
            <a:r>
              <a:rPr lang="en-US" sz="3600" dirty="0"/>
              <a:t> </a:t>
            </a:r>
            <a:r>
              <a:rPr lang="en-US" sz="3600" dirty="0" err="1"/>
              <a:t>spievať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navždy</a:t>
            </a:r>
            <a:r>
              <a:rPr lang="en-US" sz="3600" dirty="0"/>
              <a:t> </a:t>
            </a:r>
            <a:r>
              <a:rPr lang="en-US" sz="3600" dirty="0" err="1"/>
              <a:t>uctievať</a:t>
            </a:r>
            <a:r>
              <a:rPr lang="en-US" sz="3600" dirty="0"/>
              <a:t>,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vzácna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ctím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9143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22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_sablona</vt:lpstr>
      <vt:lpstr>PowerPoint Presentation</vt:lpstr>
      <vt:lpstr>Láska, čo pre mňa máš,  presiahla veľkosť mojich snov, ťažko ju pochopím,  je taká vzácna, že nemám slov.</vt:lpstr>
      <vt:lpstr>Vždy znova ruky ku mne vystieraš,  budúcnosť mi dávaš, hriech môj nerátaš, Tvoj láskavý dotyk, čo cítim,  mi voľnosť dá.</vt:lpstr>
      <vt:lpstr>Teba chválim, Ježiš, každý deň,  o Tvojich slávnych dielach spievať chcem, Teba túžim navždy uctievať, láska tak vzácna. Teba ctím.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2016-02-09T10:24:51Z</dcterms:created>
  <dcterms:modified xsi:type="dcterms:W3CDTF">2016-02-09T10:25:17Z</dcterms:modified>
</cp:coreProperties>
</file>