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6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8" d="100"/>
          <a:sy n="148" d="100"/>
        </p:scale>
        <p:origin x="-96" y="-19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Pane, </a:t>
            </a:r>
            <a:r>
              <a:rPr lang="en-US" sz="3600" dirty="0" err="1"/>
              <a:t>vždy</a:t>
            </a:r>
            <a:r>
              <a:rPr lang="en-US" sz="3600" dirty="0"/>
              <a:t> </a:t>
            </a: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tvoju</a:t>
            </a:r>
            <a:r>
              <a:rPr lang="en-US" sz="3600" dirty="0"/>
              <a:t> </a:t>
            </a:r>
            <a:r>
              <a:rPr lang="en-US" sz="3600" dirty="0" err="1"/>
              <a:t>svätosť</a:t>
            </a:r>
            <a:r>
              <a:rPr lang="en-US" sz="3600" dirty="0"/>
              <a:t> </a:t>
            </a:r>
            <a:r>
              <a:rPr lang="en-US" sz="3600" dirty="0" err="1"/>
              <a:t>zriem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vždy</a:t>
            </a:r>
            <a:r>
              <a:rPr lang="en-US" sz="3600" dirty="0"/>
              <a:t>, </a:t>
            </a: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vidieť</a:t>
            </a:r>
            <a:r>
              <a:rPr lang="en-US" sz="3600" dirty="0"/>
              <a:t> </a:t>
            </a:r>
            <a:r>
              <a:rPr lang="en-US" sz="3600" dirty="0" err="1"/>
              <a:t>tvoju</a:t>
            </a:r>
            <a:r>
              <a:rPr lang="en-US" sz="3600" dirty="0"/>
              <a:t> </a:t>
            </a:r>
            <a:r>
              <a:rPr lang="en-US" sz="3600" dirty="0" err="1"/>
              <a:t>krásu</a:t>
            </a:r>
            <a:r>
              <a:rPr lang="en-US" sz="3600" dirty="0"/>
              <a:t> </a:t>
            </a:r>
            <a:r>
              <a:rPr lang="en-US" sz="3600" dirty="0" err="1"/>
              <a:t>smiem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okolo</a:t>
            </a:r>
            <a:r>
              <a:rPr lang="en-US" sz="3600" dirty="0"/>
              <a:t> </a:t>
            </a:r>
            <a:r>
              <a:rPr lang="en-US" sz="3600" dirty="0" err="1"/>
              <a:t>mňa</a:t>
            </a:r>
            <a:r>
              <a:rPr lang="en-US" sz="3600" dirty="0"/>
              <a:t> </a:t>
            </a:r>
            <a:r>
              <a:rPr lang="en-US" sz="3600" dirty="0" err="1"/>
              <a:t>veci</a:t>
            </a:r>
            <a:r>
              <a:rPr lang="en-US" sz="3600" dirty="0"/>
              <a:t> </a:t>
            </a:r>
            <a:r>
              <a:rPr lang="en-US" sz="3600" dirty="0" err="1"/>
              <a:t>všednú</a:t>
            </a:r>
            <a:r>
              <a:rPr lang="en-US" sz="3600" dirty="0"/>
              <a:t>, ty </a:t>
            </a:r>
            <a:r>
              <a:rPr lang="en-US" sz="3600" dirty="0" err="1"/>
              <a:t>svietiš</a:t>
            </a:r>
            <a:r>
              <a:rPr lang="en-US" sz="3600" dirty="0"/>
              <a:t> </a:t>
            </a:r>
            <a:r>
              <a:rPr lang="en-US" sz="3600" dirty="0" err="1"/>
              <a:t>sám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Keď</a:t>
            </a:r>
            <a:r>
              <a:rPr lang="en-US" sz="3600" dirty="0"/>
              <a:t> ma </a:t>
            </a:r>
            <a:r>
              <a:rPr lang="en-US" sz="3600" dirty="0" err="1"/>
              <a:t>dotyk</a:t>
            </a:r>
            <a:r>
              <a:rPr lang="en-US" sz="3600" dirty="0"/>
              <a:t> </a:t>
            </a:r>
            <a:r>
              <a:rPr lang="en-US" sz="3600" dirty="0" err="1"/>
              <a:t>tvojho</a:t>
            </a:r>
            <a:r>
              <a:rPr lang="en-US" sz="3600" dirty="0"/>
              <a:t> </a:t>
            </a:r>
            <a:r>
              <a:rPr lang="en-US" sz="3600" dirty="0" err="1"/>
              <a:t>srdca</a:t>
            </a:r>
            <a:r>
              <a:rPr lang="en-US" sz="3600" dirty="0"/>
              <a:t> </a:t>
            </a:r>
            <a:r>
              <a:rPr lang="en-US" sz="3600" dirty="0" err="1"/>
              <a:t>teší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láskou</a:t>
            </a:r>
            <a:r>
              <a:rPr lang="en-US" sz="3600" dirty="0"/>
              <a:t> </a:t>
            </a:r>
            <a:r>
              <a:rPr lang="en-US" sz="3600" dirty="0" err="1"/>
              <a:t>moju</a:t>
            </a:r>
            <a:r>
              <a:rPr lang="en-US" sz="3600" dirty="0"/>
              <a:t> </a:t>
            </a:r>
            <a:r>
              <a:rPr lang="en-US" sz="3600" dirty="0" err="1"/>
              <a:t>vôľu</a:t>
            </a:r>
            <a:r>
              <a:rPr lang="en-US" sz="3600" dirty="0"/>
              <a:t> </a:t>
            </a:r>
            <a:r>
              <a:rPr lang="en-US" sz="3600" dirty="0" err="1"/>
              <a:t>meníš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okolo</a:t>
            </a:r>
            <a:r>
              <a:rPr lang="en-US" sz="3600" dirty="0"/>
              <a:t> </a:t>
            </a:r>
            <a:r>
              <a:rPr lang="en-US" sz="3600" dirty="0" err="1"/>
              <a:t>mňa</a:t>
            </a:r>
            <a:r>
              <a:rPr lang="en-US" sz="3600" dirty="0"/>
              <a:t> </a:t>
            </a:r>
            <a:r>
              <a:rPr lang="en-US" sz="3600" dirty="0" err="1"/>
              <a:t>veci</a:t>
            </a:r>
            <a:r>
              <a:rPr lang="en-US" sz="3600" dirty="0"/>
              <a:t> </a:t>
            </a:r>
            <a:r>
              <a:rPr lang="en-US" sz="3600" dirty="0" err="1"/>
              <a:t>všednú</a:t>
            </a:r>
            <a:r>
              <a:rPr lang="en-US" sz="3600" dirty="0"/>
              <a:t>, ty </a:t>
            </a:r>
            <a:r>
              <a:rPr lang="en-US" sz="3600" dirty="0" err="1"/>
              <a:t>svietiš</a:t>
            </a:r>
            <a:r>
              <a:rPr lang="en-US" sz="3600" dirty="0"/>
              <a:t> </a:t>
            </a:r>
            <a:r>
              <a:rPr lang="en-US" sz="3600" dirty="0" err="1"/>
              <a:t>sám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922991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Život</a:t>
            </a:r>
            <a:r>
              <a:rPr lang="en-US" sz="3600" dirty="0"/>
              <a:t> </a:t>
            </a:r>
            <a:r>
              <a:rPr lang="en-US" sz="3600" dirty="0" err="1"/>
              <a:t>ti</a:t>
            </a:r>
            <a:r>
              <a:rPr lang="en-US" sz="3600" dirty="0"/>
              <a:t> </a:t>
            </a:r>
            <a:r>
              <a:rPr lang="en-US" sz="3600" dirty="0" err="1"/>
              <a:t>dám</a:t>
            </a:r>
            <a:r>
              <a:rPr lang="en-US" sz="3600" dirty="0"/>
              <a:t>, </a:t>
            </a:r>
            <a:r>
              <a:rPr lang="en-US" sz="3600" dirty="0" err="1"/>
              <a:t>život</a:t>
            </a:r>
            <a:r>
              <a:rPr lang="en-US" sz="3600" dirty="0"/>
              <a:t> </a:t>
            </a:r>
            <a:r>
              <a:rPr lang="en-US" sz="3600" dirty="0" err="1"/>
              <a:t>ti</a:t>
            </a:r>
            <a:r>
              <a:rPr lang="en-US" sz="3600" dirty="0"/>
              <a:t> </a:t>
            </a:r>
            <a:r>
              <a:rPr lang="en-US" sz="3600" dirty="0" err="1"/>
              <a:t>dám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veď</a:t>
            </a:r>
            <a:r>
              <a:rPr lang="en-US" sz="3600" dirty="0"/>
              <a:t> </a:t>
            </a:r>
            <a:r>
              <a:rPr lang="en-US" sz="3600" dirty="0" err="1"/>
              <a:t>preto</a:t>
            </a:r>
            <a:r>
              <a:rPr lang="en-US" sz="3600" dirty="0"/>
              <a:t> ho </a:t>
            </a:r>
            <a:r>
              <a:rPr lang="en-US" sz="3600" dirty="0" err="1"/>
              <a:t>mám</a:t>
            </a:r>
            <a:r>
              <a:rPr lang="en-US" sz="3600" dirty="0"/>
              <a:t>, aby </a:t>
            </a:r>
            <a:r>
              <a:rPr lang="en-US" sz="3600" dirty="0" err="1"/>
              <a:t>bol</a:t>
            </a:r>
            <a:r>
              <a:rPr lang="en-US" sz="3600" dirty="0"/>
              <a:t> </a:t>
            </a:r>
            <a:r>
              <a:rPr lang="en-US" sz="3600" dirty="0" err="1"/>
              <a:t>tvoj</a:t>
            </a:r>
            <a:r>
              <a:rPr lang="en-US" sz="3600" dirty="0"/>
              <a:t> </a:t>
            </a:r>
            <a:r>
              <a:rPr lang="en-US" sz="3600" dirty="0" err="1"/>
              <a:t>chrám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život</a:t>
            </a:r>
            <a:r>
              <a:rPr lang="en-US" sz="3600" dirty="0"/>
              <a:t> </a:t>
            </a:r>
            <a:r>
              <a:rPr lang="en-US" sz="3600" dirty="0" err="1"/>
              <a:t>ti</a:t>
            </a:r>
            <a:r>
              <a:rPr lang="en-US" sz="3600" dirty="0"/>
              <a:t> </a:t>
            </a:r>
            <a:r>
              <a:rPr lang="en-US" sz="3600" dirty="0" err="1"/>
              <a:t>dám</a:t>
            </a:r>
            <a:r>
              <a:rPr lang="en-US" sz="3600" dirty="0"/>
              <a:t>, </a:t>
            </a:r>
            <a:r>
              <a:rPr lang="en-US" sz="3600" dirty="0" err="1"/>
              <a:t>život</a:t>
            </a:r>
            <a:r>
              <a:rPr lang="en-US" sz="3600" dirty="0"/>
              <a:t> </a:t>
            </a:r>
            <a:r>
              <a:rPr lang="en-US" sz="3600" dirty="0" err="1"/>
              <a:t>ti</a:t>
            </a:r>
            <a:r>
              <a:rPr lang="en-US" sz="3600" dirty="0"/>
              <a:t> </a:t>
            </a:r>
            <a:r>
              <a:rPr lang="en-US" sz="3600" dirty="0" err="1"/>
              <a:t>dám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veď</a:t>
            </a:r>
            <a:r>
              <a:rPr lang="en-US" sz="3600" dirty="0"/>
              <a:t> </a:t>
            </a:r>
            <a:r>
              <a:rPr lang="en-US" sz="3600" dirty="0" err="1"/>
              <a:t>preto</a:t>
            </a:r>
            <a:r>
              <a:rPr lang="en-US" sz="3600" dirty="0"/>
              <a:t> ho </a:t>
            </a:r>
            <a:r>
              <a:rPr lang="en-US" sz="3600" dirty="0" err="1"/>
              <a:t>mám</a:t>
            </a:r>
            <a:r>
              <a:rPr lang="en-US" sz="3600" dirty="0"/>
              <a:t>, aby </a:t>
            </a:r>
            <a:r>
              <a:rPr lang="en-US" sz="3600" dirty="0" err="1"/>
              <a:t>bol</a:t>
            </a:r>
            <a:r>
              <a:rPr lang="en-US" sz="3600" dirty="0"/>
              <a:t> </a:t>
            </a:r>
            <a:r>
              <a:rPr lang="en-US" sz="3600" dirty="0" err="1"/>
              <a:t>tvoj</a:t>
            </a:r>
            <a:r>
              <a:rPr lang="en-US" sz="3600" dirty="0"/>
              <a:t> </a:t>
            </a:r>
            <a:r>
              <a:rPr lang="en-US" sz="3600" dirty="0" err="1"/>
              <a:t>chrám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245697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sablo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0</TotalTime>
  <Words>22</Words>
  <Application>Microsoft Office PowerPoint</Application>
  <PresentationFormat>On-screen Show (16:9)</PresentationFormat>
  <Paragraphs>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_sablona</vt:lpstr>
      <vt:lpstr>PowerPoint Presentation</vt:lpstr>
      <vt:lpstr>Pane, vždy keď tvoju svätosť zriem, vždy, keď vidieť tvoju krásu smiem, a keď okolo mňa veci všednú, ty svietiš sám.</vt:lpstr>
      <vt:lpstr>Keď ma dotyk tvojho srdca teší a keď láskou moju vôľu meníš, a keď okolo mňa veci všednú, ty svietiš sám.</vt:lpstr>
      <vt:lpstr>Život ti dám, život ti dám, veď preto ho mám, aby bol tvoj chrám, život ti dám, život ti dám, veď preto ho mám, aby bol tvoj chrám.</vt:lpstr>
      <vt:lpstr>PowerPoint Presentation</vt:lpstr>
    </vt:vector>
  </TitlesOfParts>
  <Company>EON-IT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M53920</dc:creator>
  <cp:lastModifiedBy>M53920</cp:lastModifiedBy>
  <cp:revision>1</cp:revision>
  <dcterms:created xsi:type="dcterms:W3CDTF">2016-02-09T09:55:25Z</dcterms:created>
  <dcterms:modified xsi:type="dcterms:W3CDTF">2016-02-09T09:56:00Z</dcterms:modified>
</cp:coreProperties>
</file>