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Na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čakám</a:t>
            </a:r>
            <a:r>
              <a:rPr lang="en-US" sz="3600" dirty="0"/>
              <a:t>, </a:t>
            </a:r>
            <a:r>
              <a:rPr lang="en-US" sz="3600" dirty="0" err="1"/>
              <a:t>bývaj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mne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Po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žíznim</a:t>
            </a:r>
            <a:r>
              <a:rPr lang="en-US" sz="3600" dirty="0"/>
              <a:t>,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Ukry</a:t>
            </a:r>
            <a:r>
              <a:rPr lang="en-US" sz="3600" dirty="0"/>
              <a:t> ma v </a:t>
            </a:r>
            <a:r>
              <a:rPr lang="en-US" sz="3600" dirty="0" err="1"/>
              <a:t>láske</a:t>
            </a:r>
            <a:r>
              <a:rPr lang="en-US" sz="3600" dirty="0"/>
              <a:t>, v </a:t>
            </a:r>
            <a:r>
              <a:rPr lang="en-US" sz="3600" dirty="0" err="1"/>
              <a:t>bázni</a:t>
            </a:r>
            <a:r>
              <a:rPr lang="en-US" sz="3600" dirty="0"/>
              <a:t> </a:t>
            </a:r>
            <a:r>
              <a:rPr lang="en-US" sz="3600" dirty="0" err="1"/>
              <a:t>uč</a:t>
            </a:r>
            <a:r>
              <a:rPr lang="en-US" sz="3600" dirty="0"/>
              <a:t> ma </a:t>
            </a:r>
            <a:r>
              <a:rPr lang="en-US" sz="3600" dirty="0" err="1"/>
              <a:t>stáť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poznať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túžim</a:t>
            </a:r>
            <a:r>
              <a:rPr lang="en-US" sz="3600" dirty="0"/>
              <a:t>, </a:t>
            </a:r>
            <a:r>
              <a:rPr lang="en-US" sz="3600" dirty="0" err="1"/>
              <a:t>viac</a:t>
            </a:r>
            <a:r>
              <a:rPr lang="en-US" sz="3600" dirty="0"/>
              <a:t> a </a:t>
            </a:r>
            <a:r>
              <a:rPr lang="en-US" sz="3600" dirty="0" err="1"/>
              <a:t>viac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/: </a:t>
            </a:r>
            <a:r>
              <a:rPr lang="en-US" sz="3600" dirty="0" err="1"/>
              <a:t>Ži</a:t>
            </a:r>
            <a:r>
              <a:rPr lang="en-US" sz="3600" dirty="0"/>
              <a:t> </a:t>
            </a:r>
            <a:r>
              <a:rPr lang="en-US" sz="3600" dirty="0" err="1"/>
              <a:t>vo</a:t>
            </a:r>
            <a:r>
              <a:rPr lang="en-US" sz="3600" dirty="0"/>
              <a:t> </a:t>
            </a:r>
            <a:r>
              <a:rPr lang="en-US" sz="3600" dirty="0" err="1"/>
              <a:t>mne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, </a:t>
            </a:r>
            <a:r>
              <a:rPr lang="en-US" sz="3600" dirty="0" err="1"/>
              <a:t>život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vezmi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vdýchni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dych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krídlach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môžem</a:t>
            </a:r>
            <a:r>
              <a:rPr lang="en-US" sz="3600" dirty="0"/>
              <a:t> </a:t>
            </a:r>
            <a:r>
              <a:rPr lang="en-US" sz="3600" dirty="0" err="1"/>
              <a:t>vzniesť</a:t>
            </a:r>
            <a:r>
              <a:rPr lang="en-US" sz="3600" dirty="0"/>
              <a:t>. :/</a:t>
            </a:r>
          </a:p>
        </p:txBody>
      </p:sp>
    </p:spTree>
    <p:extLst>
      <p:ext uri="{BB962C8B-B14F-4D97-AF65-F5344CB8AC3E}">
        <p14:creationId xmlns:p14="http://schemas.microsoft.com/office/powerpoint/2010/main" val="1136033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Na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volám</a:t>
            </a:r>
            <a:r>
              <a:rPr lang="en-US" sz="3600" dirty="0"/>
              <a:t>,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mojim</a:t>
            </a:r>
            <a:r>
              <a:rPr lang="en-US" sz="3600" dirty="0"/>
              <a:t> </a:t>
            </a:r>
            <a:r>
              <a:rPr lang="en-US" sz="3600" dirty="0" err="1"/>
              <a:t>svetlom</a:t>
            </a:r>
            <a:r>
              <a:rPr lang="en-US" sz="3600" dirty="0"/>
              <a:t> v </a:t>
            </a:r>
            <a:r>
              <a:rPr lang="en-US" sz="3600" dirty="0" err="1"/>
              <a:t>tmách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iba</a:t>
            </a:r>
            <a:r>
              <a:rPr lang="en-US" sz="3600" dirty="0"/>
              <a:t> ty </a:t>
            </a:r>
            <a:r>
              <a:rPr lang="en-US" sz="3600" dirty="0" err="1"/>
              <a:t>môžeš</a:t>
            </a:r>
            <a:r>
              <a:rPr lang="en-US" sz="3600" dirty="0"/>
              <a:t> </a:t>
            </a:r>
            <a:r>
              <a:rPr lang="en-US" sz="3600" dirty="0" err="1"/>
              <a:t>zmyť</a:t>
            </a:r>
            <a:r>
              <a:rPr lang="en-US" sz="3600" dirty="0"/>
              <a:t> </a:t>
            </a: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strach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poznávať</a:t>
            </a:r>
            <a:r>
              <a:rPr lang="en-US" sz="3600" dirty="0"/>
              <a:t> </a:t>
            </a:r>
            <a:r>
              <a:rPr lang="en-US" sz="3600" dirty="0" err="1"/>
              <a:t>lásku</a:t>
            </a:r>
            <a:r>
              <a:rPr lang="en-US" sz="3600" dirty="0"/>
              <a:t>, </a:t>
            </a:r>
            <a:r>
              <a:rPr lang="en-US" sz="3600" dirty="0" err="1"/>
              <a:t>ktorú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mi dal,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 </a:t>
            </a:r>
            <a:r>
              <a:rPr lang="en-US" sz="3600" dirty="0" err="1"/>
              <a:t>nádej</a:t>
            </a:r>
            <a:r>
              <a:rPr lang="en-US" sz="3600" dirty="0"/>
              <a:t>,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393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1</TotalTime>
  <Words>30</Words>
  <Application>Microsoft Macintosh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Black</vt:lpstr>
      <vt:lpstr>PowerPoint Presentation</vt:lpstr>
      <vt:lpstr>Na teba čakám, bývaj vo mne sám. Po tebe žíznim, môj Pán. Ukry ma v láske, v bázni uč ma stáť, poznať ťa túžim, viac a viac.</vt:lpstr>
      <vt:lpstr>/: Ži vo mne sám, život môj si vezmi, vdýchni svoj dych, nech na krídlach sa môžem vzniesť. :/</vt:lpstr>
      <vt:lpstr>Na teba volám, si mojim svetlom v tmách, iba ty môžeš zmyť každý strach. Chcem poznávať lásku, ktorú si mi dal, v tebe mám nádej, môj Pán.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2016-02-12T12:01:08Z</dcterms:created>
  <dcterms:modified xsi:type="dcterms:W3CDTF">2016-02-12T12:02:14Z</dcterms:modified>
</cp:coreProperties>
</file>