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66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6/18/16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Moc</a:t>
            </a:r>
            <a:r>
              <a:rPr lang="en-US" sz="3600" dirty="0"/>
              <a:t> </a:t>
            </a:r>
            <a:r>
              <a:rPr lang="en-US" sz="3600" dirty="0" err="1"/>
              <a:t>kráľovstva</a:t>
            </a:r>
            <a:r>
              <a:rPr lang="en-US" sz="3600" dirty="0"/>
              <a:t> </a:t>
            </a:r>
            <a:r>
              <a:rPr lang="en-US" sz="3600" dirty="0" err="1"/>
              <a:t>Tvojho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získa</a:t>
            </a:r>
            <a:r>
              <a:rPr lang="en-US" sz="3600" dirty="0"/>
              <a:t> </a:t>
            </a:r>
            <a:r>
              <a:rPr lang="en-US" sz="3600" dirty="0" err="1"/>
              <a:t>každého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veď</a:t>
            </a:r>
            <a:r>
              <a:rPr lang="en-US" sz="3600" dirty="0"/>
              <a:t> </a:t>
            </a:r>
            <a:r>
              <a:rPr lang="en-US" sz="3600" dirty="0" err="1"/>
              <a:t>žiadny</a:t>
            </a:r>
            <a:r>
              <a:rPr lang="en-US" sz="3600" dirty="0"/>
              <a:t> </a:t>
            </a:r>
            <a:r>
              <a:rPr lang="en-US" sz="3600" dirty="0" err="1"/>
              <a:t>útok</a:t>
            </a:r>
            <a:r>
              <a:rPr lang="en-US" sz="3600" dirty="0"/>
              <a:t>, </a:t>
            </a:r>
            <a:r>
              <a:rPr lang="en-US" sz="3600" dirty="0" err="1"/>
              <a:t>zbraň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nezmarí</a:t>
            </a:r>
            <a:r>
              <a:rPr lang="en-US" sz="3600" dirty="0"/>
              <a:t> </a:t>
            </a:r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plán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04065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nie</a:t>
            </a:r>
            <a:r>
              <a:rPr lang="en-US" sz="3600" dirty="0"/>
              <a:t> </a:t>
            </a:r>
            <a:r>
              <a:rPr lang="en-US" sz="3600" dirty="0" err="1"/>
              <a:t>sme</a:t>
            </a:r>
            <a:r>
              <a:rPr lang="en-US" sz="3600" dirty="0"/>
              <a:t> </a:t>
            </a:r>
            <a:r>
              <a:rPr lang="en-US" sz="3600" dirty="0" err="1"/>
              <a:t>tu</a:t>
            </a:r>
            <a:r>
              <a:rPr lang="en-US" sz="3600" dirty="0"/>
              <a:t> </a:t>
            </a:r>
            <a:r>
              <a:rPr lang="en-US" sz="3600" dirty="0" err="1"/>
              <a:t>len</a:t>
            </a:r>
            <a:r>
              <a:rPr lang="en-US" sz="3600" dirty="0"/>
              <a:t> pre </a:t>
            </a:r>
            <a:r>
              <a:rPr lang="en-US" sz="3600" dirty="0" err="1"/>
              <a:t>seba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povstáva</a:t>
            </a:r>
            <a:r>
              <a:rPr lang="en-US" sz="3600" dirty="0"/>
              <a:t> </a:t>
            </a:r>
            <a:r>
              <a:rPr lang="en-US" sz="3600" dirty="0" err="1"/>
              <a:t>armáda</a:t>
            </a:r>
            <a:r>
              <a:rPr lang="en-US" sz="3600" dirty="0"/>
              <a:t> </a:t>
            </a:r>
            <a:r>
              <a:rPr lang="en-US" sz="3600" dirty="0" err="1"/>
              <a:t>neba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Láskou</a:t>
            </a:r>
            <a:r>
              <a:rPr lang="en-US" sz="3600" dirty="0"/>
              <a:t>, </a:t>
            </a:r>
            <a:r>
              <a:rPr lang="en-US" sz="3600" dirty="0" err="1"/>
              <a:t>silou</a:t>
            </a:r>
            <a:r>
              <a:rPr lang="en-US" sz="3600" dirty="0"/>
              <a:t>, </a:t>
            </a:r>
            <a:r>
              <a:rPr lang="en-US" sz="3600" dirty="0" err="1"/>
              <a:t>túžbou</a:t>
            </a:r>
            <a:r>
              <a:rPr lang="en-US" sz="3600" dirty="0"/>
              <a:t> </a:t>
            </a:r>
            <a:r>
              <a:rPr lang="en-US" sz="3600" dirty="0" err="1"/>
              <a:t>naplň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3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My </a:t>
            </a:r>
            <a:r>
              <a:rPr lang="en-US" sz="3600" dirty="0" err="1"/>
              <a:t>sme</a:t>
            </a:r>
            <a:r>
              <a:rPr lang="en-US" sz="3600" dirty="0"/>
              <a:t> </a:t>
            </a:r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ľud</a:t>
            </a:r>
            <a:r>
              <a:rPr lang="en-US" sz="3600" dirty="0"/>
              <a:t>! </a:t>
            </a:r>
            <a:br>
              <a:rPr lang="en-US" sz="3600" dirty="0"/>
            </a:br>
            <a:r>
              <a:rPr lang="en-US" sz="3600" dirty="0"/>
              <a:t>My </a:t>
            </a:r>
            <a:r>
              <a:rPr lang="en-US" sz="3600" dirty="0" err="1"/>
              <a:t>sme</a:t>
            </a:r>
            <a:r>
              <a:rPr lang="en-US" sz="3600" dirty="0"/>
              <a:t> </a:t>
            </a:r>
            <a:r>
              <a:rPr lang="en-US" sz="3600" dirty="0" err="1"/>
              <a:t>svetlom</a:t>
            </a:r>
            <a:r>
              <a:rPr lang="en-US" sz="3600" dirty="0"/>
              <a:t> pre </a:t>
            </a:r>
            <a:r>
              <a:rPr lang="en-US" sz="3600" dirty="0" err="1"/>
              <a:t>svet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1641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Ježiš</a:t>
            </a:r>
            <a:r>
              <a:rPr lang="en-US" sz="3600" dirty="0"/>
              <a:t>, </a:t>
            </a:r>
            <a:r>
              <a:rPr lang="en-US" sz="3600" dirty="0" err="1"/>
              <a:t>kráľov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svoju</a:t>
            </a:r>
            <a:r>
              <a:rPr lang="en-US" sz="3600" dirty="0"/>
              <a:t> </a:t>
            </a:r>
            <a:r>
              <a:rPr lang="en-US" sz="3600" dirty="0" err="1"/>
              <a:t>slávu</a:t>
            </a:r>
            <a:r>
              <a:rPr lang="en-US" sz="3600" dirty="0"/>
              <a:t> </a:t>
            </a:r>
            <a:r>
              <a:rPr lang="en-US" sz="3600" dirty="0" err="1"/>
              <a:t>zjav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Zasvieť</a:t>
            </a:r>
            <a:r>
              <a:rPr lang="en-US" sz="3600" dirty="0"/>
              <a:t> </a:t>
            </a:r>
            <a:r>
              <a:rPr lang="en-US" sz="3600" dirty="0" err="1"/>
              <a:t>pravdou</a:t>
            </a:r>
            <a:r>
              <a:rPr lang="en-US" sz="3600" dirty="0"/>
              <a:t> v </a:t>
            </a:r>
            <a:r>
              <a:rPr lang="en-US" sz="3600" dirty="0" err="1"/>
              <a:t>tmách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diabol</a:t>
            </a:r>
            <a:r>
              <a:rPr lang="en-US" sz="3600" dirty="0"/>
              <a:t> </a:t>
            </a: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en-US" sz="3600" dirty="0"/>
              <a:t> </a:t>
            </a:r>
            <a:r>
              <a:rPr lang="en-US" sz="3600" dirty="0" err="1"/>
              <a:t>strach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1530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Roznieť</a:t>
            </a:r>
            <a:r>
              <a:rPr lang="en-US" sz="3600" dirty="0"/>
              <a:t> </a:t>
            </a:r>
            <a:r>
              <a:rPr lang="en-US" sz="3600" dirty="0" err="1"/>
              <a:t>oheň</a:t>
            </a:r>
            <a:r>
              <a:rPr lang="en-US" sz="3600" dirty="0"/>
              <a:t> v </a:t>
            </a:r>
            <a:r>
              <a:rPr lang="en-US" sz="3600" dirty="0" err="1"/>
              <a:t>nás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znie</a:t>
            </a:r>
            <a:r>
              <a:rPr lang="en-US" sz="3600" dirty="0"/>
              <a:t> </a:t>
            </a:r>
            <a:r>
              <a:rPr lang="en-US" sz="3600" dirty="0" err="1"/>
              <a:t>chvály</a:t>
            </a:r>
            <a:r>
              <a:rPr lang="en-US" sz="3600" dirty="0"/>
              <a:t> </a:t>
            </a:r>
            <a:r>
              <a:rPr lang="en-US" sz="3600" dirty="0" err="1"/>
              <a:t>hlas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Tvoje</a:t>
            </a:r>
            <a:r>
              <a:rPr lang="en-US" sz="3600" dirty="0"/>
              <a:t> </a:t>
            </a:r>
            <a:r>
              <a:rPr lang="en-US" sz="3600" dirty="0" err="1"/>
              <a:t>kráľovstvo</a:t>
            </a:r>
            <a:r>
              <a:rPr lang="en-US" sz="3600" dirty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príde</a:t>
            </a:r>
            <a:r>
              <a:rPr lang="en-US" sz="3600" dirty="0" smtClean="0"/>
              <a:t> </a:t>
            </a:r>
            <a:r>
              <a:rPr lang="en-US" sz="3600" dirty="0" err="1"/>
              <a:t>medzi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/>
              <a:t>Amen! </a:t>
            </a:r>
          </a:p>
        </p:txBody>
      </p:sp>
    </p:spTree>
    <p:extLst>
      <p:ext uri="{BB962C8B-B14F-4D97-AF65-F5344CB8AC3E}">
        <p14:creationId xmlns:p14="http://schemas.microsoft.com/office/powerpoint/2010/main" val="582878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Ty </a:t>
            </a:r>
            <a:r>
              <a:rPr lang="en-US" sz="3600" dirty="0" err="1"/>
              <a:t>príď</a:t>
            </a:r>
            <a:r>
              <a:rPr lang="en-US" sz="3600" dirty="0"/>
              <a:t> a </a:t>
            </a:r>
            <a:r>
              <a:rPr lang="en-US" sz="3600" dirty="0" err="1"/>
              <a:t>vládni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! </a:t>
            </a:r>
            <a:br>
              <a:rPr lang="en-US" sz="3600" dirty="0"/>
            </a:br>
            <a:r>
              <a:rPr lang="en-US" sz="3600" dirty="0" err="1"/>
              <a:t>Voláme</a:t>
            </a:r>
            <a:r>
              <a:rPr lang="en-US" sz="3600" dirty="0"/>
              <a:t>: </a:t>
            </a:r>
            <a:r>
              <a:rPr lang="en-US" sz="3600" dirty="0" err="1"/>
              <a:t>Buď</a:t>
            </a:r>
            <a:r>
              <a:rPr lang="en-US" sz="3600" dirty="0"/>
              <a:t>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! </a:t>
            </a:r>
            <a:br>
              <a:rPr lang="en-US" sz="3600" dirty="0"/>
            </a:b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trón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postav</a:t>
            </a:r>
            <a:r>
              <a:rPr lang="en-US" sz="3600" dirty="0"/>
              <a:t> v </a:t>
            </a:r>
            <a:r>
              <a:rPr lang="en-US" sz="3600" dirty="0" err="1"/>
              <a:t>nás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buď</a:t>
            </a:r>
            <a:r>
              <a:rPr lang="en-US" sz="3600" dirty="0"/>
              <a:t> </a:t>
            </a:r>
            <a:r>
              <a:rPr lang="en-US" sz="3600" dirty="0" err="1"/>
              <a:t>Kráľom</a:t>
            </a:r>
            <a:r>
              <a:rPr lang="en-US" sz="3600" dirty="0"/>
              <a:t> v </a:t>
            </a: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čas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Zapáľ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srdcia</a:t>
            </a:r>
            <a:r>
              <a:rPr lang="en-US" sz="3600" dirty="0"/>
              <a:t> </a:t>
            </a:r>
            <a:r>
              <a:rPr lang="en-US" sz="3600" dirty="0" err="1"/>
              <a:t>nádejou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svietia</a:t>
            </a:r>
            <a:r>
              <a:rPr lang="en-US" sz="3600" dirty="0"/>
              <a:t> </a:t>
            </a:r>
            <a:r>
              <a:rPr lang="en-US" sz="3600" dirty="0" err="1"/>
              <a:t>jasne</a:t>
            </a:r>
            <a:r>
              <a:rPr lang="en-US" sz="3600" dirty="0"/>
              <a:t> </a:t>
            </a:r>
            <a:r>
              <a:rPr lang="en-US" sz="3600" dirty="0" err="1"/>
              <a:t>každou</a:t>
            </a:r>
            <a:r>
              <a:rPr lang="en-US" sz="3600" dirty="0"/>
              <a:t> </a:t>
            </a:r>
            <a:r>
              <a:rPr lang="en-US" sz="3600" dirty="0" err="1"/>
              <a:t>tmou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Získaj</a:t>
            </a:r>
            <a:r>
              <a:rPr lang="en-US" sz="3600" dirty="0"/>
              <a:t> pre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zámer</a:t>
            </a:r>
            <a:r>
              <a:rPr lang="en-US" sz="3600" dirty="0"/>
              <a:t> </a:t>
            </a:r>
            <a:r>
              <a:rPr lang="en-US" sz="3600" dirty="0" err="1"/>
              <a:t>dnes</a:t>
            </a:r>
            <a:r>
              <a:rPr lang="en-US" sz="3600" dirty="0"/>
              <a:t> </a:t>
            </a: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7080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My </a:t>
            </a:r>
            <a:r>
              <a:rPr lang="en-US" sz="3600" dirty="0" err="1"/>
              <a:t>sme</a:t>
            </a:r>
            <a:r>
              <a:rPr lang="en-US" sz="3600" dirty="0"/>
              <a:t> </a:t>
            </a:r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ľud</a:t>
            </a:r>
            <a:r>
              <a:rPr lang="en-US" sz="3600" dirty="0"/>
              <a:t>! </a:t>
            </a:r>
            <a:br>
              <a:rPr lang="en-US" sz="3600" dirty="0"/>
            </a:br>
            <a:r>
              <a:rPr lang="en-US" sz="3600" dirty="0" err="1"/>
              <a:t>Zjav</a:t>
            </a:r>
            <a:r>
              <a:rPr lang="en-US" sz="3600" dirty="0"/>
              <a:t> </a:t>
            </a:r>
            <a:r>
              <a:rPr lang="en-US" sz="3600" dirty="0" err="1"/>
              <a:t>svoju</a:t>
            </a:r>
            <a:r>
              <a:rPr lang="en-US" sz="3600" dirty="0"/>
              <a:t> </a:t>
            </a:r>
            <a:r>
              <a:rPr lang="en-US" sz="3600" dirty="0" err="1"/>
              <a:t>moc</a:t>
            </a:r>
            <a:r>
              <a:rPr lang="en-US" sz="3600" dirty="0"/>
              <a:t> </a:t>
            </a:r>
            <a:r>
              <a:rPr lang="en-US" sz="3600" dirty="0" err="1"/>
              <a:t>pri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17398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Len </a:t>
            </a:r>
            <a:r>
              <a:rPr lang="en-US" sz="3600" dirty="0" err="1"/>
              <a:t>kráľovstvo</a:t>
            </a:r>
            <a:r>
              <a:rPr lang="en-US" sz="3600" dirty="0"/>
              <a:t> </a:t>
            </a:r>
            <a:r>
              <a:rPr lang="en-US" sz="3600" dirty="0" err="1"/>
              <a:t>Tvoje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pre </a:t>
            </a:r>
            <a:r>
              <a:rPr lang="en-US" sz="3600" dirty="0" err="1"/>
              <a:t>nás</a:t>
            </a:r>
            <a:r>
              <a:rPr lang="en-US" sz="3600" dirty="0"/>
              <a:t>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vzácne</a:t>
            </a:r>
            <a:r>
              <a:rPr lang="en-US" sz="3600" dirty="0"/>
              <a:t> je, </a:t>
            </a:r>
            <a:br>
              <a:rPr lang="en-US" sz="3600" dirty="0"/>
            </a:b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dáme</a:t>
            </a:r>
            <a:r>
              <a:rPr lang="en-US" sz="3600" dirty="0"/>
              <a:t> </a:t>
            </a:r>
            <a:r>
              <a:rPr lang="en-US" sz="3600" dirty="0" err="1"/>
              <a:t>všetko</a:t>
            </a:r>
            <a:r>
              <a:rPr lang="en-US" sz="3600" dirty="0"/>
              <a:t> v </a:t>
            </a:r>
            <a:r>
              <a:rPr lang="en-US" sz="3600" dirty="0" err="1"/>
              <a:t>nás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rastie</a:t>
            </a:r>
            <a:r>
              <a:rPr lang="en-US" sz="3600" dirty="0"/>
              <a:t> </a:t>
            </a:r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en-US" sz="3600" dirty="0" err="1"/>
              <a:t>kvas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6476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strápení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tešia</a:t>
            </a:r>
            <a:r>
              <a:rPr lang="en-US" sz="3600" dirty="0"/>
              <a:t> </a:t>
            </a:r>
            <a:r>
              <a:rPr lang="en-US" sz="3600" dirty="0" err="1"/>
              <a:t>dnes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blúdiaci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vrátia</a:t>
            </a:r>
            <a:r>
              <a:rPr lang="en-US" sz="3600" dirty="0"/>
              <a:t> </a:t>
            </a:r>
            <a:r>
              <a:rPr lang="en-US" sz="3600" dirty="0" err="1"/>
              <a:t>späť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Použi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, </a:t>
            </a:r>
            <a:r>
              <a:rPr lang="en-US" sz="3600" dirty="0" err="1"/>
              <a:t>Ježiš</a:t>
            </a:r>
            <a:r>
              <a:rPr lang="en-US" sz="3600" dirty="0"/>
              <a:t>, pre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plán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51980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My </a:t>
            </a:r>
            <a:r>
              <a:rPr lang="en-US" sz="3600" dirty="0" err="1"/>
              <a:t>sme</a:t>
            </a:r>
            <a:r>
              <a:rPr lang="en-US" sz="3600" dirty="0"/>
              <a:t> </a:t>
            </a:r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ľud</a:t>
            </a:r>
            <a:r>
              <a:rPr lang="en-US" sz="3600" dirty="0"/>
              <a:t>! </a:t>
            </a:r>
            <a:br>
              <a:rPr lang="en-US" sz="3600" dirty="0"/>
            </a:br>
            <a:r>
              <a:rPr lang="en-US" sz="3600" dirty="0" err="1"/>
              <a:t>Daj</a:t>
            </a:r>
            <a:r>
              <a:rPr lang="en-US" sz="3600" dirty="0"/>
              <a:t> </a:t>
            </a:r>
            <a:r>
              <a:rPr lang="en-US" sz="3600" dirty="0" err="1"/>
              <a:t>živý</a:t>
            </a:r>
            <a:r>
              <a:rPr lang="en-US" sz="3600" dirty="0"/>
              <a:t> </a:t>
            </a:r>
            <a:r>
              <a:rPr lang="en-US" sz="3600" dirty="0" err="1"/>
              <a:t>dážď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zem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1435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Ježiš</a:t>
            </a:r>
            <a:r>
              <a:rPr lang="en-US" sz="3600" dirty="0"/>
              <a:t>, </a:t>
            </a:r>
            <a:r>
              <a:rPr lang="en-US" sz="3600" dirty="0" err="1"/>
              <a:t>kráľov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svoju</a:t>
            </a:r>
            <a:r>
              <a:rPr lang="en-US" sz="3600" dirty="0"/>
              <a:t> </a:t>
            </a:r>
            <a:r>
              <a:rPr lang="en-US" sz="3600" dirty="0" err="1"/>
              <a:t>slávu</a:t>
            </a:r>
            <a:r>
              <a:rPr lang="en-US" sz="3600" dirty="0"/>
              <a:t> </a:t>
            </a:r>
            <a:r>
              <a:rPr lang="en-US" sz="3600" dirty="0" err="1"/>
              <a:t>zjav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Zasvieť</a:t>
            </a:r>
            <a:r>
              <a:rPr lang="en-US" sz="3600" dirty="0"/>
              <a:t> </a:t>
            </a:r>
            <a:r>
              <a:rPr lang="en-US" sz="3600" dirty="0" err="1"/>
              <a:t>pravdou</a:t>
            </a:r>
            <a:r>
              <a:rPr lang="en-US" sz="3600" dirty="0"/>
              <a:t> v </a:t>
            </a:r>
            <a:r>
              <a:rPr lang="en-US" sz="3600" dirty="0" err="1"/>
              <a:t>tmách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diabol</a:t>
            </a:r>
            <a:r>
              <a:rPr lang="en-US" sz="3600" dirty="0"/>
              <a:t> </a:t>
            </a: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en-US" sz="3600" dirty="0"/>
              <a:t> </a:t>
            </a:r>
            <a:r>
              <a:rPr lang="en-US" sz="3600" dirty="0" err="1"/>
              <a:t>strach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5879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Roznieť</a:t>
            </a:r>
            <a:r>
              <a:rPr lang="en-US" sz="3600" dirty="0"/>
              <a:t> </a:t>
            </a:r>
            <a:r>
              <a:rPr lang="en-US" sz="3600" dirty="0" err="1"/>
              <a:t>oheň</a:t>
            </a:r>
            <a:r>
              <a:rPr lang="en-US" sz="3600" dirty="0"/>
              <a:t> v </a:t>
            </a:r>
            <a:r>
              <a:rPr lang="en-US" sz="3600" dirty="0" err="1"/>
              <a:t>nás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znie</a:t>
            </a:r>
            <a:r>
              <a:rPr lang="en-US" sz="3600" dirty="0"/>
              <a:t> </a:t>
            </a:r>
            <a:r>
              <a:rPr lang="en-US" sz="3600" dirty="0" err="1"/>
              <a:t>chvály</a:t>
            </a:r>
            <a:r>
              <a:rPr lang="en-US" sz="3600" dirty="0"/>
              <a:t> </a:t>
            </a:r>
            <a:r>
              <a:rPr lang="en-US" sz="3600" dirty="0" err="1"/>
              <a:t>hlas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Tvoje</a:t>
            </a:r>
            <a:r>
              <a:rPr lang="en-US" sz="3600" dirty="0"/>
              <a:t> </a:t>
            </a:r>
            <a:r>
              <a:rPr lang="en-US" sz="3600" dirty="0" err="1"/>
              <a:t>kráľovstvo</a:t>
            </a:r>
            <a:r>
              <a:rPr lang="en-US" sz="3600" dirty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príde</a:t>
            </a:r>
            <a:r>
              <a:rPr lang="en-US" sz="3600" dirty="0" smtClean="0"/>
              <a:t> </a:t>
            </a:r>
            <a:r>
              <a:rPr lang="en-US" sz="3600" dirty="0" err="1"/>
              <a:t>medzi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/>
              <a:t>Amen! </a:t>
            </a:r>
          </a:p>
        </p:txBody>
      </p:sp>
    </p:spTree>
    <p:extLst>
      <p:ext uri="{BB962C8B-B14F-4D97-AF65-F5344CB8AC3E}">
        <p14:creationId xmlns:p14="http://schemas.microsoft.com/office/powerpoint/2010/main" val="119173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5</TotalTime>
  <Words>65</Words>
  <Application>Microsoft Macintosh PowerPoint</Application>
  <PresentationFormat>On-screen Show (16:9)</PresentationFormat>
  <Paragraphs>13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Black</vt:lpstr>
      <vt:lpstr>PowerPoint Presentation</vt:lpstr>
      <vt:lpstr>Ty príď a vládni nám!  Voláme: Buď náš Pán!  Svoj trón si postav v nás,  buď Kráľom v každý čas. </vt:lpstr>
      <vt:lpstr>Zapáľ nám srdcia nádejou,  nech svietia jasne každou tmou.  Získaj pre svoj zámer dnes aj nás. </vt:lpstr>
      <vt:lpstr>My sme Tvoj ľud!  Zjav svoju moc pri nás. </vt:lpstr>
      <vt:lpstr>Len kráľovstvo Tvoje  pre nás tak vzácne je,  že dáme všetko v nás,  nech rastie ako kvas. </vt:lpstr>
      <vt:lpstr>Nech strápení sa tešia dnes  a blúdiaci sa vrátia späť.  Použi nás, Ježiš, pre svoj plán. </vt:lpstr>
      <vt:lpstr>My sme Tvoj ľud!  Daj živý dážď na zem. </vt:lpstr>
      <vt:lpstr>Ježiš, kráľov Kráľ,  svoju slávu zjav.  Zasvieť pravdou v tmách,  diabol nech má strach. </vt:lpstr>
      <vt:lpstr>Roznieť oheň v nás,  nech znie chvály hlas  a Tvoje kráľovstvo  príde medzi nás.  Amen! </vt:lpstr>
      <vt:lpstr>Moc kráľovstva Tvojho  nech získa každého,  veď žiadny útok, zbraň  nezmarí Tvoj plán. </vt:lpstr>
      <vt:lpstr>Už nie sme tu len pre seba,  povstáva armáda neba.  Láskou, silou, túžbou naplň nás. </vt:lpstr>
      <vt:lpstr>My sme Tvoj ľud!  My sme svetlom pre svet.</vt:lpstr>
      <vt:lpstr>Ježiš, kráľov Kráľ,  svoju slávu zjav.  Zasvieť pravdou v tmách,  diabol nech má strach. </vt:lpstr>
      <vt:lpstr>Roznieť oheň v nás,  nech znie chvály hlas  a Tvoje kráľovstvo  príde medzi nás.  Amen! 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Tomašovičová Martina</cp:lastModifiedBy>
  <cp:revision>1</cp:revision>
  <dcterms:created xsi:type="dcterms:W3CDTF">2016-06-18T20:54:52Z</dcterms:created>
  <dcterms:modified xsi:type="dcterms:W3CDTF">2016-06-18T21:00:30Z</dcterms:modified>
</cp:coreProperties>
</file>