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488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B927E-D345-734F-804C-23E942D19DC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AB57E-3148-1846-B28D-D57B8847A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19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, </a:t>
            </a:r>
            <a:r>
              <a:rPr lang="en-US" sz="3600" dirty="0" err="1"/>
              <a:t>žiješ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> ty.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s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stráviť</a:t>
            </a:r>
            <a:r>
              <a:rPr lang="en-US" sz="3600" dirty="0"/>
              <a:t> </a:t>
            </a:r>
            <a:r>
              <a:rPr lang="en-US" sz="3600" dirty="0" err="1"/>
              <a:t>všetky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dni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Nádejou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, </a:t>
            </a:r>
            <a:r>
              <a:rPr lang="en-US" sz="3600" dirty="0" err="1"/>
              <a:t>radosťou</a:t>
            </a:r>
            <a:r>
              <a:rPr lang="en-US" sz="3600" dirty="0"/>
              <a:t> bez </a:t>
            </a:r>
            <a:r>
              <a:rPr lang="en-US" sz="3600" dirty="0" err="1"/>
              <a:t>konca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tebe</a:t>
            </a:r>
            <a:r>
              <a:rPr lang="en-US" sz="3600" dirty="0"/>
              <a:t> je </a:t>
            </a:r>
            <a:r>
              <a:rPr lang="en-US" sz="3600" dirty="0" err="1"/>
              <a:t>život</a:t>
            </a:r>
            <a:r>
              <a:rPr lang="en-US" sz="3600" dirty="0"/>
              <a:t>, </a:t>
            </a:r>
            <a:r>
              <a:rPr lang="en-US" sz="3600" dirty="0" err="1"/>
              <a:t>pravá</a:t>
            </a:r>
            <a:r>
              <a:rPr lang="en-US" sz="3600" dirty="0"/>
              <a:t> </a:t>
            </a:r>
            <a:r>
              <a:rPr lang="en-US" sz="3600" dirty="0" err="1"/>
              <a:t>sloboda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Si </a:t>
            </a:r>
            <a:r>
              <a:rPr lang="en-US" sz="3600" dirty="0" err="1"/>
              <a:t>Pán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375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Spievam</a:t>
            </a:r>
            <a:r>
              <a:rPr lang="en-US" sz="3600"/>
              <a:t>, </a:t>
            </a:r>
            <a:r>
              <a:rPr lang="en-US" sz="3600" dirty="0" err="1"/>
              <a:t>svätý</a:t>
            </a:r>
            <a:r>
              <a:rPr lang="en-US" sz="3600" dirty="0"/>
              <a:t> a </a:t>
            </a:r>
            <a:r>
              <a:rPr lang="en-US" sz="3600" dirty="0" err="1"/>
              <a:t>slávny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br>
              <a:rPr lang="en-US" sz="3600" dirty="0"/>
            </a:br>
            <a:r>
              <a:rPr lang="en-US" sz="3600" dirty="0" err="1"/>
              <a:t>Nádherný</a:t>
            </a:r>
            <a:r>
              <a:rPr lang="en-US" sz="3600" dirty="0"/>
              <a:t> a </a:t>
            </a:r>
            <a:r>
              <a:rPr lang="en-US" sz="3600" dirty="0" err="1"/>
              <a:t>jediný</a:t>
            </a:r>
            <a:br>
              <a:rPr lang="en-US" sz="3600" dirty="0"/>
            </a:b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premenil</a:t>
            </a:r>
            <a:br>
              <a:rPr lang="en-US" sz="3600" dirty="0"/>
            </a:br>
            <a:r>
              <a:rPr lang="en-US" sz="3600" dirty="0" err="1"/>
              <a:t>Ohňom</a:t>
            </a:r>
            <a:r>
              <a:rPr lang="en-US" sz="3600" dirty="0"/>
              <a:t> </a:t>
            </a:r>
            <a:r>
              <a:rPr lang="en-US" sz="3600" dirty="0" err="1"/>
              <a:t>svojim</a:t>
            </a:r>
            <a:r>
              <a:rPr lang="en-US" sz="3600" dirty="0"/>
              <a:t> ma </a:t>
            </a:r>
            <a:r>
              <a:rPr lang="en-US" sz="3600" dirty="0" err="1"/>
              <a:t>zapálil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090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58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Už nie som sám, žiješ vo mne ty. Chcem s tebou stráviť všetky svoje dni. Nádejou si, radosťou bez konca. V tebe je život, pravá sloboda.</vt:lpstr>
      <vt:lpstr>Si Pán</vt:lpstr>
      <vt:lpstr>Spievam, svätý a slávny si Nádherný a jediný Srdce moje si premenil Ohňom svojim ma zapálil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Tomašovič</cp:lastModifiedBy>
  <cp:revision>3</cp:revision>
  <dcterms:created xsi:type="dcterms:W3CDTF">2016-12-18T06:34:49Z</dcterms:created>
  <dcterms:modified xsi:type="dcterms:W3CDTF">2023-03-23T17:44:12Z</dcterms:modified>
</cp:coreProperties>
</file>