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Milosť</a:t>
            </a:r>
            <a:r>
              <a:rPr lang="en-US" sz="3600" dirty="0" smtClean="0"/>
              <a:t> </a:t>
            </a:r>
            <a:r>
              <a:rPr lang="en-US" sz="3600" dirty="0" err="1" smtClean="0"/>
              <a:t>tak</a:t>
            </a:r>
            <a:r>
              <a:rPr lang="en-US" sz="3600" dirty="0" smtClean="0"/>
              <a:t> </a:t>
            </a:r>
            <a:r>
              <a:rPr lang="en-US" sz="3600" dirty="0" err="1" smtClean="0"/>
              <a:t>potrebná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ruky</a:t>
            </a:r>
            <a:r>
              <a:rPr lang="en-US" sz="3600" dirty="0"/>
              <a:t> k </a:t>
            </a:r>
            <a:r>
              <a:rPr lang="en-US" sz="3600" dirty="0" err="1"/>
              <a:t>nej</a:t>
            </a:r>
            <a:r>
              <a:rPr lang="en-US" sz="3600" dirty="0"/>
              <a:t> </a:t>
            </a:r>
            <a:r>
              <a:rPr lang="en-US" sz="3600" dirty="0" err="1" smtClean="0"/>
              <a:t>vystieram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K</a:t>
            </a:r>
            <a:r>
              <a:rPr lang="en-US" sz="3600" dirty="0" smtClean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Ke</a:t>
            </a:r>
            <a:r>
              <a:rPr lang="sk-SK" sz="3600" dirty="0" err="1" smtClean="0"/>
              <a:t>ď</a:t>
            </a:r>
            <a:r>
              <a:rPr lang="en-US" sz="3600" dirty="0" smtClean="0"/>
              <a:t> </a:t>
            </a:r>
            <a:r>
              <a:rPr lang="en-US" sz="3600" dirty="0" err="1"/>
              <a:t>čelím</a:t>
            </a:r>
            <a:r>
              <a:rPr lang="en-US" sz="3600" dirty="0"/>
              <a:t> </a:t>
            </a:r>
            <a:r>
              <a:rPr lang="en-US" sz="3600" dirty="0" err="1"/>
              <a:t>slabostiam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o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opieram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r>
              <a:rPr lang="en-US" sz="3600" dirty="0" smtClean="0"/>
              <a:t>Je</a:t>
            </a:r>
            <a:r>
              <a:rPr lang="sk-SK" sz="3600" dirty="0" err="1" smtClean="0"/>
              <a:t>ž</a:t>
            </a:r>
            <a:r>
              <a:rPr lang="en-US" sz="3600" dirty="0" err="1" smtClean="0"/>
              <a:t>iš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0887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 smtClean="0"/>
              <a:t>stá</a:t>
            </a:r>
            <a:r>
              <a:rPr lang="sk-SK" sz="3600" dirty="0" err="1" smtClean="0"/>
              <a:t>ť</a:t>
            </a:r>
            <a:r>
              <a:rPr lang="en-US" sz="3600" dirty="0" smtClean="0"/>
              <a:t> </a:t>
            </a:r>
            <a:r>
              <a:rPr lang="en-US" sz="3600" dirty="0" err="1" smtClean="0"/>
              <a:t>spasený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h</a:t>
            </a:r>
            <a:r>
              <a:rPr lang="sk-SK" sz="3600" dirty="0" err="1" smtClean="0"/>
              <a:t>ľ</a:t>
            </a:r>
            <a:r>
              <a:rPr lang="en-US" sz="3600" dirty="0" err="1" smtClean="0"/>
              <a:t>adie</a:t>
            </a:r>
            <a:r>
              <a:rPr lang="sk-SK" sz="3600" dirty="0" err="1" smtClean="0"/>
              <a:t>ť</a:t>
            </a:r>
            <a:r>
              <a:rPr lang="sk-SK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trón</a:t>
            </a:r>
            <a:r>
              <a:rPr lang="en-US" sz="3600" dirty="0"/>
              <a:t> </a:t>
            </a:r>
            <a:r>
              <a:rPr lang="en-US" sz="3600" dirty="0" err="1" smtClean="0"/>
              <a:t>zbielený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údive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 smtClean="0"/>
              <a:t>Nádherným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Teba</a:t>
            </a:r>
            <a:r>
              <a:rPr lang="en-US" sz="3600" dirty="0" smtClean="0"/>
              <a:t> </a:t>
            </a:r>
            <a:r>
              <a:rPr lang="en-US" sz="3600" dirty="0" err="1" smtClean="0"/>
              <a:t>chváliť</a:t>
            </a:r>
            <a:r>
              <a:rPr lang="en-US" sz="3600" dirty="0" smtClean="0"/>
              <a:t> </a:t>
            </a:r>
            <a:r>
              <a:rPr lang="en-US" sz="3600" dirty="0" err="1" smtClean="0"/>
              <a:t>nad</a:t>
            </a:r>
            <a:r>
              <a:rPr lang="en-US" sz="3600" dirty="0" smtClean="0"/>
              <a:t> </a:t>
            </a:r>
            <a:r>
              <a:rPr lang="en-US" sz="3600" dirty="0" err="1"/>
              <a:t>všetkým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9985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úžasná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srdcia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obmýva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5882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plný</a:t>
            </a:r>
            <a:r>
              <a:rPr lang="en-US" sz="3600" dirty="0"/>
              <a:t> </a:t>
            </a:r>
            <a:r>
              <a:rPr lang="en-US" sz="3600" dirty="0" err="1"/>
              <a:t>chýb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Ponúkaš</a:t>
            </a:r>
            <a:r>
              <a:rPr lang="en-US" sz="3600" dirty="0"/>
              <a:t> </a:t>
            </a:r>
            <a:r>
              <a:rPr lang="en-US" sz="3600" dirty="0" err="1"/>
              <a:t>čistý</a:t>
            </a:r>
            <a:r>
              <a:rPr lang="en-US" sz="3600" dirty="0"/>
              <a:t> </a:t>
            </a:r>
            <a:r>
              <a:rPr lang="en-US" sz="3600" dirty="0" err="1"/>
              <a:t>štít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474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V</a:t>
            </a:r>
            <a:r>
              <a:rPr lang="sk-SK" sz="3600" dirty="0" err="1" smtClean="0"/>
              <a:t>ď</a:t>
            </a:r>
            <a:r>
              <a:rPr lang="en-US" sz="3600" dirty="0" smtClean="0"/>
              <a:t>aka </a:t>
            </a:r>
            <a:r>
              <a:rPr lang="en-US" sz="3600" dirty="0" err="1"/>
              <a:t>Ježiš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prichádzam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Haleluja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úžasná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485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25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Black</vt:lpstr>
      <vt:lpstr>PowerPoint Presentation</vt:lpstr>
      <vt:lpstr>Milosť tak potrebná ruky k nej vystieram K Tebe volám, Ježiš, môj Pán. </vt:lpstr>
      <vt:lpstr>Keď čelím slabostiam o Teba sa opieram. K Tebe volám, Ježiš, môj Pán.</vt:lpstr>
      <vt:lpstr>Túžim stáť spasený hľadieť na trón zbielený. V údive pred Nádherným Teba chváliť nad všetkým</vt:lpstr>
      <vt:lpstr>Láska tak úžasná srdcia nám obmýva K Tebe volám, Ježiš, môj Pán.</vt:lpstr>
      <vt:lpstr>Život mám plný chýb Ponúkaš čistý štít K Tebe volám, Ježiš, môj Pán.</vt:lpstr>
      <vt:lpstr>Vďaka Ježiš, za Tebou prichádzam.  Haleluja! Láska tak úžasná!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2017-02-04T12:50:08Z</dcterms:created>
  <dcterms:modified xsi:type="dcterms:W3CDTF">2017-02-04T12:53:25Z</dcterms:modified>
</cp:coreProperties>
</file>