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35" d="100"/>
          <a:sy n="135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BD588-169A-EF41-8483-72A495E627A2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052FC-6BC1-FA46-B234-E8E70CA9B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41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Stíš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a </a:t>
            </a:r>
            <a:r>
              <a:rPr lang="en-US" sz="3600" dirty="0" err="1" smtClean="0"/>
              <a:t>Pán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prítomný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stoj</a:t>
            </a:r>
            <a:r>
              <a:rPr lang="en-US" sz="3600" dirty="0"/>
              <a:t> a 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 smtClean="0"/>
              <a:t>skloň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stoj</a:t>
            </a:r>
            <a:r>
              <a:rPr lang="en-US" sz="3600" dirty="0"/>
              <a:t> v </a:t>
            </a:r>
            <a:r>
              <a:rPr lang="en-US" sz="3600" dirty="0" err="1"/>
              <a:t>bázni</a:t>
            </a:r>
            <a:r>
              <a:rPr lang="en-US" sz="3600" dirty="0"/>
              <a:t> </a:t>
            </a:r>
            <a:r>
              <a:rPr lang="en-US" sz="3600" dirty="0" err="1"/>
              <a:t>vnorený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 </a:t>
            </a:r>
            <a:r>
              <a:rPr lang="en-US" sz="3600" dirty="0" err="1"/>
              <a:t>Ňom</a:t>
            </a:r>
            <a:r>
              <a:rPr lang="en-US" sz="3600" dirty="0"/>
              <a:t> </a:t>
            </a:r>
            <a:r>
              <a:rPr lang="en-US" sz="3600" dirty="0" err="1"/>
              <a:t>nieto</a:t>
            </a:r>
            <a:r>
              <a:rPr lang="en-US" sz="3600" dirty="0"/>
              <a:t> </a:t>
            </a:r>
            <a:r>
              <a:rPr lang="en-US" sz="3600" dirty="0" err="1"/>
              <a:t>hriechu</a:t>
            </a:r>
            <a:r>
              <a:rPr lang="en-US" sz="3600" dirty="0"/>
              <a:t>, </a:t>
            </a:r>
            <a:r>
              <a:rPr lang="en-US" sz="3600" dirty="0" err="1" smtClean="0"/>
              <a:t>viem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svätá</a:t>
            </a:r>
            <a:r>
              <a:rPr lang="en-US" sz="3600" dirty="0"/>
              <a:t> je </a:t>
            </a:r>
            <a:r>
              <a:rPr lang="en-US" sz="3600" dirty="0" err="1"/>
              <a:t>táto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Stíš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a </a:t>
            </a:r>
            <a:r>
              <a:rPr lang="en-US" sz="3600" dirty="0" err="1" smtClean="0"/>
              <a:t>Pán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prítomný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751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8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Stíš sa, lebo svätý Boh a Pán, On je tu prítomný. Dnes stoj a pred Ním sa skloň, stoj v bázni vnorený.</vt:lpstr>
      <vt:lpstr>V Ňom nieto hriechu, viem, svätá je táto zem. Stíš sa, lebo svätý Boh a Pán, On je tu prítomný.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2017-10-17T09:21:10Z</dcterms:created>
  <dcterms:modified xsi:type="dcterms:W3CDTF">2017-10-17T09:21:50Z</dcterms:modified>
</cp:coreProperties>
</file>