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35" d="100"/>
          <a:sy n="135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C9C3E-D641-424D-A0D7-F6341D10707F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94B13-9B84-2241-A0CA-FD9423495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Preslávny</a:t>
            </a:r>
            <a:r>
              <a:rPr lang="sk-SK" sz="3600" dirty="0"/>
              <a:t> </a:t>
            </a:r>
            <a:r>
              <a:rPr lang="sk-SK" sz="3600" dirty="0" smtClean="0"/>
              <a:t>Bože,</a:t>
            </a:r>
            <a:r>
              <a:rPr lang="en-GB" sz="3600" dirty="0"/>
              <a:t> </a:t>
            </a:r>
            <a:r>
              <a:rPr lang="sk-SK" sz="3600" dirty="0" smtClean="0"/>
              <a:t>s</a:t>
            </a:r>
            <a:r>
              <a:rPr lang="sk-SK" sz="3600" dirty="0"/>
              <a:t> vďakou vnímam stále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 err="1"/>
              <a:t>všehomír</a:t>
            </a:r>
            <a:r>
              <a:rPr lang="sk-SK" sz="3600" dirty="0"/>
              <a:t>, ktorý dala tvoja moc.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Hromov zvuk, blesky, </a:t>
            </a:r>
            <a:r>
              <a:rPr lang="sk-SK" sz="3600" dirty="0" smtClean="0"/>
              <a:t>neba </a:t>
            </a:r>
            <a:r>
              <a:rPr lang="sk-SK" sz="3600" dirty="0"/>
              <a:t>modré diale,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err="1" smtClean="0"/>
              <a:t>slnný</a:t>
            </a:r>
            <a:r>
              <a:rPr lang="sk-SK" sz="3600" dirty="0" smtClean="0"/>
              <a:t> </a:t>
            </a:r>
            <a:r>
              <a:rPr lang="sk-SK" sz="3600" dirty="0"/>
              <a:t>deň </a:t>
            </a:r>
            <a:r>
              <a:rPr lang="sk-SK" sz="3600" dirty="0" smtClean="0"/>
              <a:t>jasný,</a:t>
            </a:r>
            <a:r>
              <a:rPr lang="en-GB" sz="3600" dirty="0"/>
              <a:t> </a:t>
            </a:r>
            <a:r>
              <a:rPr lang="sk-SK" sz="3600" dirty="0" smtClean="0"/>
              <a:t>krásnu </a:t>
            </a:r>
            <a:r>
              <a:rPr lang="sk-SK" sz="3600" dirty="0"/>
              <a:t>hviezdnu noc.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Z bytosti celej obdivu znie tón: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 err="1"/>
              <a:t>Vševládny</a:t>
            </a:r>
            <a:r>
              <a:rPr lang="sk-SK" sz="3600" dirty="0"/>
              <a:t> Boh, slávny je On!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Z bytosti celej obdivu znie tón: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 err="1"/>
              <a:t>Vševládny</a:t>
            </a:r>
            <a:r>
              <a:rPr lang="sk-SK" sz="3600" dirty="0"/>
              <a:t>, </a:t>
            </a:r>
            <a:r>
              <a:rPr lang="sk-SK" sz="3600" dirty="0" err="1"/>
              <a:t>preslávny</a:t>
            </a:r>
            <a:r>
              <a:rPr lang="sk-SK" sz="3600" dirty="0"/>
              <a:t> je On!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921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Tajomstvo </a:t>
            </a:r>
            <a:r>
              <a:rPr lang="sk-SK" sz="3600" dirty="0" smtClean="0"/>
              <a:t>veľké</a:t>
            </a:r>
            <a:r>
              <a:rPr lang="en-GB" sz="3600" dirty="0"/>
              <a:t> </a:t>
            </a:r>
            <a:r>
              <a:rPr lang="sk-SK" sz="3600" dirty="0" smtClean="0"/>
              <a:t>rozum </a:t>
            </a:r>
            <a:r>
              <a:rPr lang="sk-SK" sz="3600" dirty="0"/>
              <a:t>zvážiť nezná,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Svätý Boh myslel </a:t>
            </a:r>
            <a:r>
              <a:rPr lang="sk-SK" sz="3600" dirty="0" smtClean="0"/>
              <a:t>dávno </a:t>
            </a:r>
            <a:r>
              <a:rPr lang="sk-SK" sz="3600" dirty="0"/>
              <a:t>na môj hriech.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Jeho syn prišiel, </a:t>
            </a:r>
            <a:r>
              <a:rPr lang="sk-SK" sz="3600" dirty="0" smtClean="0"/>
              <a:t>spása</a:t>
            </a:r>
            <a:r>
              <a:rPr lang="sk-SK" sz="3600" dirty="0"/>
              <a:t>, milosť bezdná,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očistil dušu belšie ako sneh.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2668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Radostne spievam Tebe noc i deň,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ó, Bože môj, </a:t>
            </a:r>
            <a:r>
              <a:rPr lang="sk-SK" sz="3600" dirty="0" err="1"/>
              <a:t>Tys</a:t>
            </a:r>
            <a:r>
              <a:rPr lang="sk-SK" sz="3600" dirty="0"/>
              <a:t>‘ láska len!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Radostne spievam Tebe noc i deň,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ó, Bože môj, </a:t>
            </a:r>
            <a:r>
              <a:rPr lang="sk-SK" sz="3600" dirty="0" err="1"/>
              <a:t>Tys</a:t>
            </a:r>
            <a:r>
              <a:rPr lang="sk-SK" sz="3600" dirty="0"/>
              <a:t>‘ láska len!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529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Spasiteľ raz, keď slávou ožiarený,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zasadne v nebi na svoj prestol tam,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prostý tiarch budem, </a:t>
            </a:r>
            <a:r>
              <a:rPr lang="sk-SK" sz="3600" dirty="0" smtClean="0"/>
              <a:t>ktoré </a:t>
            </a:r>
            <a:r>
              <a:rPr lang="sk-SK" sz="3600" dirty="0"/>
              <a:t>tlačia k zemi,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uvidím krásny Sion, zlatý chrám.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8628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Zaplesá šťastná, plná blaha hruď,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ó, Bože môj, </a:t>
            </a:r>
            <a:r>
              <a:rPr lang="sk-SK" sz="3600" dirty="0" err="1"/>
              <a:t>Tys</a:t>
            </a:r>
            <a:r>
              <a:rPr lang="sk-SK" sz="3600" dirty="0"/>
              <a:t>‘ láska len!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Zaplesá šťastná, plná blaha hruď,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ó, Bože môj, </a:t>
            </a:r>
            <a:r>
              <a:rPr lang="sk-SK" sz="3600" dirty="0" err="1"/>
              <a:t>Tys</a:t>
            </a:r>
            <a:r>
              <a:rPr lang="sk-SK" sz="3600" dirty="0"/>
              <a:t>‘ láska len!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9454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32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Preslávny Bože, s vďakou vnímam stále všehomír, ktorý dala tvoja moc.  Hromov zvuk, blesky, neba modré diale,  slnný deň jasný, krásnu hviezdnu noc. </vt:lpstr>
      <vt:lpstr>Z bytosti celej obdivu znie tón:  Vševládny Boh, slávny je On! Z bytosti celej obdivu znie tón:  Vševládny, preslávny je On!</vt:lpstr>
      <vt:lpstr>Tajomstvo veľké rozum zvážiť nezná,  Svätý Boh myslel dávno na môj hriech.  Jeho syn prišiel, spása, milosť bezdná,  očistil dušu belšie ako sneh.</vt:lpstr>
      <vt:lpstr>Radostne spievam Tebe noc i deň,  ó, Bože môj, Tys‘ láska len!  Radostne spievam Tebe noc i deň,  ó, Bože môj, Tys‘ láska len!</vt:lpstr>
      <vt:lpstr>Spasiteľ raz, keď slávou ožiarený,  zasadne v nebi na svoj prestol tam, prostý tiarch budem, ktoré tlačia k zemi,  uvidím krásny Sion, zlatý chrám.</vt:lpstr>
      <vt:lpstr>Zaplesá šťastná, plná blaha hruď,  ó, Bože môj, Tys‘ láska len! Zaplesá šťastná, plná blaha hruď,  ó, Bože môj, Tys‘ láska len!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2017-10-27T21:07:40Z</dcterms:created>
  <dcterms:modified xsi:type="dcterms:W3CDTF">2017-10-27T21:09:19Z</dcterms:modified>
</cp:coreProperties>
</file>