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8" r:id="rId5"/>
    <p:sldId id="269" r:id="rId6"/>
    <p:sldId id="270" r:id="rId7"/>
    <p:sldId id="271" r:id="rId8"/>
    <p:sldId id="266" r:id="rId9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13" d="100"/>
          <a:sy n="113" d="100"/>
        </p:scale>
        <p:origin x="-968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12/01/14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12/01/14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12/01/14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12/01/14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12/01/14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12/01/14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12/01/14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12/01/14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12/01/14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12/01/14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12/01/14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12/01/14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Ježiš</a:t>
            </a:r>
            <a:r>
              <a:rPr lang="en-US" sz="3600" dirty="0"/>
              <a:t> je </a:t>
            </a:r>
            <a:r>
              <a:rPr lang="en-US" sz="3600" dirty="0" err="1"/>
              <a:t>hoden</a:t>
            </a:r>
            <a:r>
              <a:rPr lang="en-US" sz="3600" dirty="0"/>
              <a:t> </a:t>
            </a:r>
            <a:r>
              <a:rPr lang="en-US" sz="3600" dirty="0" err="1"/>
              <a:t>chvály</a:t>
            </a:r>
            <a:r>
              <a:rPr lang="en-US" sz="3600" dirty="0"/>
              <a:t>,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err="1" smtClean="0"/>
              <a:t>Ježiš</a:t>
            </a:r>
            <a:r>
              <a:rPr lang="en-US" sz="3600" dirty="0" smtClean="0"/>
              <a:t> </a:t>
            </a:r>
            <a:r>
              <a:rPr lang="en-US" sz="3600" dirty="0"/>
              <a:t>je </a:t>
            </a:r>
            <a:r>
              <a:rPr lang="en-US" sz="3600" dirty="0" err="1"/>
              <a:t>hoden</a:t>
            </a:r>
            <a:r>
              <a:rPr lang="en-US" sz="3600" dirty="0"/>
              <a:t> </a:t>
            </a:r>
            <a:r>
              <a:rPr lang="en-US" sz="3600" dirty="0" err="1"/>
              <a:t>slávy</a:t>
            </a:r>
            <a:r>
              <a:rPr lang="en-US" sz="3600" dirty="0"/>
              <a:t>,    </a:t>
            </a:r>
            <a:br>
              <a:rPr lang="en-US" sz="3600" dirty="0"/>
            </a:br>
            <a:r>
              <a:rPr lang="en-US" sz="3600" dirty="0" err="1"/>
              <a:t>Ježiš</a:t>
            </a:r>
            <a:r>
              <a:rPr lang="en-US" sz="3600" dirty="0"/>
              <a:t> je </a:t>
            </a:r>
            <a:r>
              <a:rPr lang="en-US" sz="3600" dirty="0" err="1"/>
              <a:t>hoden</a:t>
            </a:r>
            <a:r>
              <a:rPr lang="en-US" sz="3600" dirty="0"/>
              <a:t> </a:t>
            </a:r>
            <a:r>
              <a:rPr lang="en-US" sz="3600" dirty="0" err="1"/>
              <a:t>vďaky</a:t>
            </a:r>
            <a:r>
              <a:rPr lang="en-US" sz="3600" dirty="0"/>
              <a:t>,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On </a:t>
            </a:r>
            <a:r>
              <a:rPr lang="en-US" sz="3600" dirty="0"/>
              <a:t>je </a:t>
            </a:r>
            <a:r>
              <a:rPr lang="en-US" sz="3600" dirty="0" err="1"/>
              <a:t>Pán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veky</a:t>
            </a:r>
            <a:r>
              <a:rPr lang="en-US" sz="3600" dirty="0"/>
              <a:t>.</a:t>
            </a:r>
            <a:br>
              <a:rPr lang="en-US" sz="3600" dirty="0"/>
            </a:b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smtClean="0"/>
              <a:t>On je ten </a:t>
            </a:r>
            <a:r>
              <a:rPr lang="en-US" sz="3600" dirty="0" err="1" smtClean="0"/>
              <a:t>svätý</a:t>
            </a:r>
            <a:r>
              <a:rPr lang="en-US" sz="3600" dirty="0" smtClean="0"/>
              <a:t> </a:t>
            </a:r>
            <a:r>
              <a:rPr lang="en-US" sz="3600" dirty="0" err="1" smtClean="0"/>
              <a:t>pravdivý</a:t>
            </a:r>
            <a:r>
              <a:rPr lang="en-US" sz="3600" dirty="0" smtClean="0"/>
              <a:t>, </a:t>
            </a:r>
            <a:br>
              <a:rPr lang="en-US" sz="3600" dirty="0" smtClean="0"/>
            </a:br>
            <a:r>
              <a:rPr lang="en-US" sz="3600" dirty="0" smtClean="0"/>
              <a:t>On je ten </a:t>
            </a:r>
            <a:r>
              <a:rPr lang="en-US" sz="3600" dirty="0" err="1" smtClean="0"/>
              <a:t>svätý</a:t>
            </a:r>
            <a:r>
              <a:rPr lang="en-US" sz="3600" dirty="0" smtClean="0"/>
              <a:t> </a:t>
            </a:r>
            <a:r>
              <a:rPr lang="en-US" sz="3600" dirty="0" err="1" smtClean="0"/>
              <a:t>jediný</a:t>
            </a:r>
            <a:r>
              <a:rPr lang="en-US" sz="3600" dirty="0" smtClean="0"/>
              <a:t>,</a:t>
            </a:r>
            <a:br>
              <a:rPr lang="en-US" sz="3600" dirty="0" smtClean="0"/>
            </a:br>
            <a:r>
              <a:rPr lang="en-US" sz="3600" dirty="0" smtClean="0"/>
              <a:t>On je ten </a:t>
            </a:r>
            <a:r>
              <a:rPr lang="en-US" sz="3600" dirty="0" err="1" smtClean="0"/>
              <a:t>svätý</a:t>
            </a:r>
            <a:r>
              <a:rPr lang="en-US" sz="3600" dirty="0" smtClean="0"/>
              <a:t> </a:t>
            </a:r>
            <a:r>
              <a:rPr lang="en-US" sz="3600" dirty="0" err="1" smtClean="0"/>
              <a:t>Boží</a:t>
            </a:r>
            <a:r>
              <a:rPr lang="en-US" sz="3600" dirty="0" smtClean="0"/>
              <a:t>, </a:t>
            </a:r>
            <a:br>
              <a:rPr lang="en-US" sz="3600" dirty="0" smtClean="0"/>
            </a:br>
            <a:r>
              <a:rPr lang="en-US" sz="3600" dirty="0" smtClean="0"/>
              <a:t>On je </a:t>
            </a:r>
            <a:r>
              <a:rPr lang="en-US" sz="3600" dirty="0" err="1" smtClean="0"/>
              <a:t>Pán</a:t>
            </a:r>
            <a:r>
              <a:rPr lang="en-US" sz="3600" dirty="0" smtClean="0"/>
              <a:t> </a:t>
            </a:r>
            <a:r>
              <a:rPr lang="en-US" sz="3600" dirty="0" err="1" smtClean="0"/>
              <a:t>na</a:t>
            </a:r>
            <a:r>
              <a:rPr lang="en-US" sz="3600" dirty="0" smtClean="0"/>
              <a:t> </a:t>
            </a:r>
            <a:r>
              <a:rPr lang="en-US" sz="3600" dirty="0" err="1" smtClean="0"/>
              <a:t>veky</a:t>
            </a:r>
            <a:r>
              <a:rPr lang="en-US" sz="3600" dirty="0" smtClean="0"/>
              <a:t>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42727346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Je </a:t>
            </a:r>
            <a:r>
              <a:rPr lang="en-US" sz="3600" dirty="0" err="1"/>
              <a:t>Kráľ</a:t>
            </a:r>
            <a:r>
              <a:rPr lang="en-US" sz="3600" dirty="0"/>
              <a:t> a v </a:t>
            </a:r>
            <a:r>
              <a:rPr lang="en-US" sz="3600" dirty="0" err="1"/>
              <a:t>sláve</a:t>
            </a:r>
            <a:r>
              <a:rPr lang="en-US" sz="3600" dirty="0"/>
              <a:t> </a:t>
            </a:r>
            <a:r>
              <a:rPr lang="en-US" sz="3600" dirty="0" err="1"/>
              <a:t>príde</a:t>
            </a:r>
            <a:r>
              <a:rPr lang="en-US" sz="3600" dirty="0"/>
              <a:t> </a:t>
            </a:r>
            <a:r>
              <a:rPr lang="en-US" sz="3600" dirty="0" err="1"/>
              <a:t>zas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/>
              <a:t>je </a:t>
            </a:r>
            <a:r>
              <a:rPr lang="en-US" sz="3600" dirty="0" err="1"/>
              <a:t>Kráľ</a:t>
            </a:r>
            <a:r>
              <a:rPr lang="en-US" sz="3600" dirty="0"/>
              <a:t>, </a:t>
            </a:r>
            <a:r>
              <a:rPr lang="en-US" sz="3600" dirty="0" err="1"/>
              <a:t>zemou</a:t>
            </a:r>
            <a:r>
              <a:rPr lang="en-US" sz="3600" dirty="0"/>
              <a:t> </a:t>
            </a:r>
            <a:r>
              <a:rPr lang="en-US" sz="3600" dirty="0" err="1"/>
              <a:t>sa</a:t>
            </a:r>
            <a:r>
              <a:rPr lang="en-US" sz="3600" dirty="0"/>
              <a:t> </a:t>
            </a:r>
            <a:r>
              <a:rPr lang="en-US" sz="3600" dirty="0" err="1"/>
              <a:t>nesie</a:t>
            </a:r>
            <a:r>
              <a:rPr lang="en-US" sz="3600" dirty="0"/>
              <a:t> </a:t>
            </a:r>
            <a:r>
              <a:rPr lang="en-US" sz="3600" dirty="0" err="1"/>
              <a:t>hlas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že</a:t>
            </a:r>
            <a:r>
              <a:rPr lang="en-US" sz="3600" dirty="0"/>
              <a:t> </a:t>
            </a:r>
            <a:r>
              <a:rPr lang="en-US" sz="3600" dirty="0" err="1"/>
              <a:t>Kráľ</a:t>
            </a:r>
            <a:r>
              <a:rPr lang="en-US" sz="3600" dirty="0"/>
              <a:t> </a:t>
            </a:r>
            <a:r>
              <a:rPr lang="en-US" sz="3600" dirty="0" err="1"/>
              <a:t>Ježiš</a:t>
            </a:r>
            <a:r>
              <a:rPr lang="en-US" sz="3600" dirty="0"/>
              <a:t> </a:t>
            </a:r>
            <a:r>
              <a:rPr lang="en-US" sz="3600" dirty="0" err="1"/>
              <a:t>Kristus</a:t>
            </a:r>
            <a:r>
              <a:rPr lang="en-US" sz="3600" dirty="0"/>
              <a:t> </a:t>
            </a:r>
            <a:r>
              <a:rPr lang="en-US" sz="3600" dirty="0" err="1"/>
              <a:t>zvíťazil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veky</a:t>
            </a:r>
            <a:r>
              <a:rPr lang="en-US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86567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Ježiš</a:t>
            </a:r>
            <a:r>
              <a:rPr lang="en-US" sz="3600" dirty="0"/>
              <a:t> </a:t>
            </a:r>
            <a:r>
              <a:rPr lang="en-US" sz="3600" dirty="0" err="1"/>
              <a:t>nám</a:t>
            </a:r>
            <a:r>
              <a:rPr lang="en-US" sz="3600" dirty="0"/>
              <a:t> </a:t>
            </a:r>
            <a:r>
              <a:rPr lang="en-US" sz="3600" dirty="0" err="1"/>
              <a:t>hriechy</a:t>
            </a:r>
            <a:r>
              <a:rPr lang="en-US" sz="3600" dirty="0"/>
              <a:t> </a:t>
            </a:r>
            <a:r>
              <a:rPr lang="en-US" sz="3600" dirty="0" err="1"/>
              <a:t>odpustil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Ježiš</a:t>
            </a:r>
            <a:r>
              <a:rPr lang="en-US" sz="3600" dirty="0"/>
              <a:t> </a:t>
            </a:r>
            <a:r>
              <a:rPr lang="en-US" sz="3600" dirty="0" err="1"/>
              <a:t>si</a:t>
            </a:r>
            <a:r>
              <a:rPr lang="en-US" sz="3600" dirty="0"/>
              <a:t> </a:t>
            </a:r>
            <a:r>
              <a:rPr lang="en-US" sz="3600" dirty="0" err="1"/>
              <a:t>svoj</a:t>
            </a:r>
            <a:r>
              <a:rPr lang="en-US" sz="3600" dirty="0"/>
              <a:t> </a:t>
            </a:r>
            <a:r>
              <a:rPr lang="en-US" sz="3600" dirty="0" err="1"/>
              <a:t>ľud</a:t>
            </a:r>
            <a:r>
              <a:rPr lang="en-US" sz="3600" dirty="0"/>
              <a:t> </a:t>
            </a:r>
            <a:r>
              <a:rPr lang="en-US" sz="3600" dirty="0" err="1"/>
              <a:t>vykúpil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Ježiš</a:t>
            </a:r>
            <a:r>
              <a:rPr lang="en-US" sz="3600" dirty="0"/>
              <a:t> </a:t>
            </a:r>
            <a:r>
              <a:rPr lang="en-US" sz="3600" dirty="0" err="1"/>
              <a:t>zasľúbil</a:t>
            </a:r>
            <a:r>
              <a:rPr lang="en-US" sz="3600" dirty="0"/>
              <a:t> </a:t>
            </a:r>
            <a:r>
              <a:rPr lang="en-US" sz="3600" dirty="0" err="1"/>
              <a:t>večný</a:t>
            </a:r>
            <a:r>
              <a:rPr lang="en-US" sz="3600" dirty="0"/>
              <a:t> </a:t>
            </a:r>
            <a:r>
              <a:rPr lang="en-US" sz="3600" dirty="0" err="1"/>
              <a:t>domov</a:t>
            </a:r>
            <a:r>
              <a:rPr lang="en-US" sz="3600" dirty="0"/>
              <a:t> </a:t>
            </a:r>
            <a:r>
              <a:rPr lang="en-US" sz="3600" dirty="0" err="1"/>
              <a:t>nám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veky</a:t>
            </a:r>
            <a:r>
              <a:rPr lang="en-US" sz="3600" dirty="0" smtClean="0"/>
              <a:t>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858733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smtClean="0"/>
              <a:t>On je ten </a:t>
            </a:r>
            <a:r>
              <a:rPr lang="en-US" sz="3600" dirty="0" err="1" smtClean="0"/>
              <a:t>svätý</a:t>
            </a:r>
            <a:r>
              <a:rPr lang="en-US" sz="3600" dirty="0" smtClean="0"/>
              <a:t> </a:t>
            </a:r>
            <a:r>
              <a:rPr lang="en-US" sz="3600" dirty="0" err="1" smtClean="0"/>
              <a:t>pravdivý</a:t>
            </a:r>
            <a:r>
              <a:rPr lang="en-US" sz="3600" dirty="0" smtClean="0"/>
              <a:t>, </a:t>
            </a:r>
            <a:br>
              <a:rPr lang="en-US" sz="3600" dirty="0" smtClean="0"/>
            </a:br>
            <a:r>
              <a:rPr lang="en-US" sz="3600" dirty="0" smtClean="0"/>
              <a:t>On je ten </a:t>
            </a:r>
            <a:r>
              <a:rPr lang="en-US" sz="3600" dirty="0" err="1" smtClean="0"/>
              <a:t>svätý</a:t>
            </a:r>
            <a:r>
              <a:rPr lang="en-US" sz="3600" dirty="0" smtClean="0"/>
              <a:t> </a:t>
            </a:r>
            <a:r>
              <a:rPr lang="en-US" sz="3600" dirty="0" err="1" smtClean="0"/>
              <a:t>jediný</a:t>
            </a:r>
            <a:r>
              <a:rPr lang="en-US" sz="3600" dirty="0" smtClean="0"/>
              <a:t>,</a:t>
            </a:r>
            <a:br>
              <a:rPr lang="en-US" sz="3600" dirty="0" smtClean="0"/>
            </a:br>
            <a:r>
              <a:rPr lang="en-US" sz="3600" dirty="0" smtClean="0"/>
              <a:t>On je ten </a:t>
            </a:r>
            <a:r>
              <a:rPr lang="en-US" sz="3600" dirty="0" err="1" smtClean="0"/>
              <a:t>svätý</a:t>
            </a:r>
            <a:r>
              <a:rPr lang="en-US" sz="3600" dirty="0" smtClean="0"/>
              <a:t> </a:t>
            </a:r>
            <a:r>
              <a:rPr lang="en-US" sz="3600" dirty="0" err="1" smtClean="0"/>
              <a:t>Boží</a:t>
            </a:r>
            <a:r>
              <a:rPr lang="en-US" sz="3600" dirty="0" smtClean="0"/>
              <a:t>, </a:t>
            </a:r>
            <a:br>
              <a:rPr lang="en-US" sz="3600" dirty="0" smtClean="0"/>
            </a:br>
            <a:r>
              <a:rPr lang="en-US" sz="3600" dirty="0" smtClean="0"/>
              <a:t>On je </a:t>
            </a:r>
            <a:r>
              <a:rPr lang="en-US" sz="3600" dirty="0" err="1" smtClean="0"/>
              <a:t>Pán</a:t>
            </a:r>
            <a:r>
              <a:rPr lang="en-US" sz="3600" dirty="0" smtClean="0"/>
              <a:t> </a:t>
            </a:r>
            <a:r>
              <a:rPr lang="en-US" sz="3600" dirty="0" err="1" smtClean="0"/>
              <a:t>na</a:t>
            </a:r>
            <a:r>
              <a:rPr lang="en-US" sz="3600" dirty="0" smtClean="0"/>
              <a:t> </a:t>
            </a:r>
            <a:r>
              <a:rPr lang="en-US" sz="3600" dirty="0" err="1" smtClean="0"/>
              <a:t>veky</a:t>
            </a:r>
            <a:r>
              <a:rPr lang="en-US" sz="3600" dirty="0" smtClean="0"/>
              <a:t>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238331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Je </a:t>
            </a:r>
            <a:r>
              <a:rPr lang="en-US" sz="3600" dirty="0" err="1"/>
              <a:t>Kráľ</a:t>
            </a:r>
            <a:r>
              <a:rPr lang="en-US" sz="3600" dirty="0"/>
              <a:t> a v </a:t>
            </a:r>
            <a:r>
              <a:rPr lang="en-US" sz="3600" dirty="0" err="1"/>
              <a:t>sláve</a:t>
            </a:r>
            <a:r>
              <a:rPr lang="en-US" sz="3600" dirty="0"/>
              <a:t> </a:t>
            </a:r>
            <a:r>
              <a:rPr lang="en-US" sz="3600" dirty="0" err="1"/>
              <a:t>príde</a:t>
            </a:r>
            <a:r>
              <a:rPr lang="en-US" sz="3600" dirty="0"/>
              <a:t> </a:t>
            </a:r>
            <a:r>
              <a:rPr lang="en-US" sz="3600" dirty="0" err="1"/>
              <a:t>zas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/>
              <a:t>je </a:t>
            </a:r>
            <a:r>
              <a:rPr lang="en-US" sz="3600" dirty="0" err="1"/>
              <a:t>Kráľ</a:t>
            </a:r>
            <a:r>
              <a:rPr lang="en-US" sz="3600" dirty="0"/>
              <a:t>, </a:t>
            </a:r>
            <a:r>
              <a:rPr lang="en-US" sz="3600" dirty="0" err="1"/>
              <a:t>zemou</a:t>
            </a:r>
            <a:r>
              <a:rPr lang="en-US" sz="3600" dirty="0"/>
              <a:t> </a:t>
            </a:r>
            <a:r>
              <a:rPr lang="en-US" sz="3600" dirty="0" err="1"/>
              <a:t>sa</a:t>
            </a:r>
            <a:r>
              <a:rPr lang="en-US" sz="3600" dirty="0"/>
              <a:t> </a:t>
            </a:r>
            <a:r>
              <a:rPr lang="en-US" sz="3600" dirty="0" err="1"/>
              <a:t>nesie</a:t>
            </a:r>
            <a:r>
              <a:rPr lang="en-US" sz="3600" dirty="0"/>
              <a:t> </a:t>
            </a:r>
            <a:r>
              <a:rPr lang="en-US" sz="3600" dirty="0" err="1"/>
              <a:t>hlas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že</a:t>
            </a:r>
            <a:r>
              <a:rPr lang="en-US" sz="3600" dirty="0"/>
              <a:t> </a:t>
            </a:r>
            <a:r>
              <a:rPr lang="en-US" sz="3600" dirty="0" err="1"/>
              <a:t>Kráľ</a:t>
            </a:r>
            <a:r>
              <a:rPr lang="en-US" sz="3600" dirty="0"/>
              <a:t> </a:t>
            </a:r>
            <a:r>
              <a:rPr lang="en-US" sz="3600" dirty="0" err="1"/>
              <a:t>Ježiš</a:t>
            </a:r>
            <a:r>
              <a:rPr lang="en-US" sz="3600" dirty="0"/>
              <a:t> </a:t>
            </a:r>
            <a:r>
              <a:rPr lang="en-US" sz="3600" dirty="0" err="1"/>
              <a:t>Kristus</a:t>
            </a:r>
            <a:r>
              <a:rPr lang="en-US" sz="3600" dirty="0"/>
              <a:t> </a:t>
            </a:r>
            <a:r>
              <a:rPr lang="en-US" sz="3600" dirty="0" err="1"/>
              <a:t>zvíťazil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veky</a:t>
            </a:r>
            <a:r>
              <a:rPr lang="en-US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34229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_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_template.potx</Template>
  <TotalTime>707</TotalTime>
  <Words>38</Words>
  <Application>Microsoft Macintosh PowerPoint</Application>
  <PresentationFormat>On-screen Show (16:9)</PresentationFormat>
  <Paragraphs>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_template</vt:lpstr>
      <vt:lpstr>PowerPoint Presentation</vt:lpstr>
      <vt:lpstr>Ježiš je hoden chvály,  Ježiš je hoden slávy,     Ježiš je hoden vďaky,  On je Pán na veky. </vt:lpstr>
      <vt:lpstr>On je ten svätý pravdivý,  On je ten svätý jediný, On je ten svätý Boží,  On je Pán na veky.</vt:lpstr>
      <vt:lpstr>Je Kráľ a v sláve príde zas, je Kráľ, zemou sa nesie hlas, že Kráľ Ježiš Kristus zvíťazil na veky.</vt:lpstr>
      <vt:lpstr>Ježiš nám hriechy odpustil, Ježiš si svoj ľud vykúpil, Ježiš zasľúbil večný domov nám na veky.</vt:lpstr>
      <vt:lpstr>On je ten svätý pravdivý,  On je ten svätý jediný, On je ten svätý Boží,  On je Pán na veky.</vt:lpstr>
      <vt:lpstr>Je Kráľ a v sláve príde zas, je Kráľ, zemou sa nesie hlas, že Kráľ Ježiš Kristus zvíťazil na veky.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Marek Tomašovič</dc:creator>
  <cp:lastModifiedBy>Marek Tomašovič</cp:lastModifiedBy>
  <cp:revision>9</cp:revision>
  <dcterms:created xsi:type="dcterms:W3CDTF">2013-08-10T20:25:22Z</dcterms:created>
  <dcterms:modified xsi:type="dcterms:W3CDTF">2014-01-12T07:58:50Z</dcterms:modified>
</cp:coreProperties>
</file>