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5" r:id="rId3"/>
    <p:sldId id="267" r:id="rId4"/>
    <p:sldId id="268" r:id="rId5"/>
    <p:sldId id="269" r:id="rId6"/>
    <p:sldId id="266" r:id="rId7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4631"/>
  </p:normalViewPr>
  <p:slideViewPr>
    <p:cSldViewPr snapToGrid="0" snapToObjects="1">
      <p:cViewPr varScale="1">
        <p:scale>
          <a:sx n="143" d="100"/>
          <a:sy n="143" d="100"/>
        </p:scale>
        <p:origin x="224" y="20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8" d="100"/>
        <a:sy n="12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2019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9498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9412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9333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8952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301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3/3/18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94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3/3/18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6067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3/3/18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1287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116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FECD78-3C8E-49F2-8FAB-59489D168ABB}" type="datetimeFigureOut">
              <a:rPr lang="en-US" smtClean="0"/>
              <a:t>3/3/18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5745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FECD78-3C8E-49F2-8FAB-59489D168ABB}" type="datetimeFigureOut">
              <a:rPr lang="en-US" smtClean="0"/>
              <a:t>3/3/18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B56013-B943-42BA-886F-6F9D4EB85E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771123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86828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Jediné miesto, kde pokoj nájdem,</a:t>
            </a:r>
            <a:br>
              <a:rPr lang="sk-SK" sz="3600" dirty="0"/>
            </a:br>
            <a:r>
              <a:rPr lang="sk-SK" sz="3600" dirty="0"/>
              <a:t>tam, kde sa cítim v bezpečí,</a:t>
            </a:r>
            <a:br>
              <a:rPr lang="sk-SK" sz="3600" dirty="0"/>
            </a:br>
            <a:r>
              <a:rPr lang="sk-SK" sz="3600" dirty="0"/>
              <a:t>je pri tebe, Ježiš, tam všetko nájdem,</a:t>
            </a:r>
            <a:br>
              <a:rPr lang="sk-SK" sz="3600" dirty="0"/>
            </a:br>
            <a:r>
              <a:rPr lang="sk-SK" sz="3600" dirty="0"/>
              <a:t>ty ma vždy o tom presvedčíš.</a:t>
            </a:r>
            <a:br>
              <a:rPr lang="en-US" sz="3600" dirty="0"/>
            </a:br>
            <a:endParaRPr lang="en-US" sz="3500" dirty="0"/>
          </a:p>
        </p:txBody>
      </p:sp>
    </p:spTree>
    <p:extLst>
      <p:ext uri="{BB962C8B-B14F-4D97-AF65-F5344CB8AC3E}">
        <p14:creationId xmlns:p14="http://schemas.microsoft.com/office/powerpoint/2010/main" val="33131234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/>
              <a:t>Už sa nemusím báť neistých dní,</a:t>
            </a:r>
            <a:br>
              <a:rPr lang="sk-SK" sz="3600" dirty="0"/>
            </a:br>
            <a:r>
              <a:rPr lang="sk-SK" sz="3600" dirty="0"/>
              <a:t>keď ty vo mne prebývaš.</a:t>
            </a:r>
            <a:br>
              <a:rPr lang="sk-SK" sz="3600" dirty="0"/>
            </a:br>
            <a:r>
              <a:rPr lang="sk-SK" sz="3600" dirty="0"/>
              <a:t>Teraz pevne smiem stáť, mojou istotou si,</a:t>
            </a:r>
            <a:br>
              <a:rPr lang="sk-SK" sz="3600" dirty="0"/>
            </a:br>
            <a:r>
              <a:rPr lang="sk-SK" sz="3600" dirty="0"/>
              <a:t>Ježiš, všetko máš.</a:t>
            </a:r>
          </a:p>
        </p:txBody>
      </p:sp>
    </p:spTree>
    <p:extLst>
      <p:ext uri="{BB962C8B-B14F-4D97-AF65-F5344CB8AC3E}">
        <p14:creationId xmlns:p14="http://schemas.microsoft.com/office/powerpoint/2010/main" val="387152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 err="1"/>
              <a:t>Immanuel</a:t>
            </a:r>
            <a:r>
              <a:rPr lang="sk-SK" sz="3600" dirty="0"/>
              <a:t>, </a:t>
            </a:r>
            <a:r>
              <a:rPr lang="sk-SK" sz="3600" dirty="0" err="1"/>
              <a:t>Immanuel</a:t>
            </a:r>
            <a:r>
              <a:rPr lang="sk-SK" sz="3600" dirty="0"/>
              <a:t>,</a:t>
            </a:r>
            <a:br>
              <a:rPr lang="sk-SK" sz="3600" dirty="0"/>
            </a:br>
            <a:r>
              <a:rPr lang="sk-SK" sz="3600" dirty="0"/>
              <a:t>viem, že ty sám nado mnou stále bdieš.</a:t>
            </a:r>
          </a:p>
        </p:txBody>
      </p:sp>
    </p:spTree>
    <p:extLst>
      <p:ext uri="{BB962C8B-B14F-4D97-AF65-F5344CB8AC3E}">
        <p14:creationId xmlns:p14="http://schemas.microsoft.com/office/powerpoint/2010/main" val="4147094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9587" y="168480"/>
            <a:ext cx="8863768" cy="4859999"/>
          </a:xfrm>
        </p:spPr>
        <p:txBody>
          <a:bodyPr anchor="t">
            <a:normAutofit/>
          </a:bodyPr>
          <a:lstStyle/>
          <a:p>
            <a:r>
              <a:rPr lang="sk-SK" sz="3600" dirty="0" err="1"/>
              <a:t>Immanuel</a:t>
            </a:r>
            <a:r>
              <a:rPr lang="sk-SK" sz="3600" dirty="0"/>
              <a:t>, </a:t>
            </a:r>
            <a:r>
              <a:rPr lang="sk-SK" sz="3600" dirty="0" err="1"/>
              <a:t>Immanuel</a:t>
            </a:r>
            <a:r>
              <a:rPr lang="sk-SK" sz="3600" dirty="0"/>
              <a:t>,</a:t>
            </a:r>
            <a:br>
              <a:rPr lang="sk-SK" sz="3600" dirty="0"/>
            </a:br>
            <a:r>
              <a:rPr lang="sk-SK" sz="3600" dirty="0"/>
              <a:t>v dave poznáš môj hlas, nikdy nezanecháš,</a:t>
            </a:r>
            <a:br>
              <a:rPr lang="sk-SK" sz="3600" dirty="0"/>
            </a:br>
            <a:r>
              <a:rPr lang="sk-SK" sz="3600" dirty="0"/>
              <a:t>pri mne budeš stáť.</a:t>
            </a:r>
          </a:p>
        </p:txBody>
      </p:sp>
    </p:spTree>
    <p:extLst>
      <p:ext uri="{BB962C8B-B14F-4D97-AF65-F5344CB8AC3E}">
        <p14:creationId xmlns:p14="http://schemas.microsoft.com/office/powerpoint/2010/main" val="278088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5517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 xmlns:p14="http://schemas.microsoft.com/office/powerpoint/2010/main">
        <p:fade/>
      </p:transition>
    </mc:Fallback>
  </mc:AlternateContent>
</p:sld>
</file>

<file path=ppt/theme/theme1.xml><?xml version="1.0" encoding="utf-8"?>
<a:theme xmlns:a="http://schemas.openxmlformats.org/drawingml/2006/main" name="Black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Black</Template>
  <TotalTime>2</TotalTime>
  <Words>22</Words>
  <Application>Microsoft Macintosh PowerPoint</Application>
  <PresentationFormat>On-screen Show (16:9)</PresentationFormat>
  <Paragraphs>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Black</vt:lpstr>
      <vt:lpstr>PowerPoint Presentation</vt:lpstr>
      <vt:lpstr>Jediné miesto, kde pokoj nájdem, tam, kde sa cítim v bezpečí, je pri tebe, Ježiš, tam všetko nájdem, ty ma vždy o tom presvedčíš. </vt:lpstr>
      <vt:lpstr>Už sa nemusím báť neistých dní, keď ty vo mne prebývaš. Teraz pevne smiem stáť, mojou istotou si, Ježiš, všetko máš.</vt:lpstr>
      <vt:lpstr>Immanuel, Immanuel, viem, že ty sám nado mnou stále bdieš.</vt:lpstr>
      <vt:lpstr>Immanuel, Immanuel, v dave poznáš môj hlas, nikdy nezanecháš, pri mne budeš stáť.</vt:lpstr>
      <vt:lpstr>PowerPoint Presentation</vt:lpstr>
    </vt:vector>
  </TitlesOfParts>
  <Company/>
  <LinksUpToDate>false</LinksUpToDate>
  <SharedDoc>false</SharedDoc>
  <HyperlinksChanged>false</HyperlinksChanged>
  <AppVersion>16.0009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Martina Tomasovicova</dc:creator>
  <cp:lastModifiedBy>Martina Tomasovicova</cp:lastModifiedBy>
  <cp:revision>1</cp:revision>
  <dcterms:created xsi:type="dcterms:W3CDTF">2018-03-03T14:18:14Z</dcterms:created>
  <dcterms:modified xsi:type="dcterms:W3CDTF">2018-03-03T14:20:36Z</dcterms:modified>
</cp:coreProperties>
</file>