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36" d="100"/>
          <a:sy n="136" d="100"/>
        </p:scale>
        <p:origin x="42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fontAlgn="base"/>
            <a:r>
              <a:rPr lang="sk-SK" sz="4000" dirty="0"/>
              <a:t>Keď dušu mi preniká pokoja slasť,</a:t>
            </a:r>
            <a:br>
              <a:rPr lang="sk-SK" sz="4000" dirty="0"/>
            </a:br>
            <a:r>
              <a:rPr lang="sk-SK" sz="4000" dirty="0"/>
              <a:t>ó, potom nech buráca hrom;</a:t>
            </a:r>
            <a:br>
              <a:rPr lang="sk-SK" sz="4000" dirty="0"/>
            </a:br>
            <a:r>
              <a:rPr lang="sk-SK" sz="4000" dirty="0"/>
              <a:t>ja spievam si, nedbajúc na žiaľ </a:t>
            </a:r>
            <a:r>
              <a:rPr lang="sk-SK" sz="4000" dirty="0" err="1"/>
              <a:t>ni</a:t>
            </a:r>
            <a:r>
              <a:rPr lang="sk-SK" sz="4000" dirty="0"/>
              <a:t> strasť!</a:t>
            </a:r>
            <a:br>
              <a:rPr lang="sk-SK" sz="4000" dirty="0"/>
            </a:br>
            <a:r>
              <a:rPr lang="sk-SK" sz="4000" dirty="0"/>
              <a:t>V blízkosti Ježiša šťastný som.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fontAlgn="base"/>
            <a:r>
              <a:rPr lang="sk-SK" sz="4000" dirty="0"/>
              <a:t>U Neho šťastný som,</a:t>
            </a:r>
            <a:br>
              <a:rPr lang="sk-SK" sz="4000" dirty="0"/>
            </a:br>
            <a:r>
              <a:rPr lang="sk-SK" sz="4000" dirty="0"/>
              <a:t>v blízkosti Ježiša šťastný som!</a:t>
            </a:r>
          </a:p>
        </p:txBody>
      </p:sp>
    </p:spTree>
    <p:extLst>
      <p:ext uri="{BB962C8B-B14F-4D97-AF65-F5344CB8AC3E}">
        <p14:creationId xmlns:p14="http://schemas.microsoft.com/office/powerpoint/2010/main" val="10692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fontAlgn="base"/>
            <a:r>
              <a:rPr lang="sk-SK" sz="4000" dirty="0"/>
              <a:t>Keď satan ma napadá zo všetkých strán,</a:t>
            </a:r>
            <a:br>
              <a:rPr lang="sk-SK" sz="4000" dirty="0"/>
            </a:br>
            <a:r>
              <a:rPr lang="sk-SK" sz="4000" dirty="0"/>
              <a:t>ja Hviezdu mám v súžení tom:</a:t>
            </a:r>
            <a:br>
              <a:rPr lang="sk-SK" sz="4000" dirty="0"/>
            </a:br>
            <a:r>
              <a:rPr lang="sk-SK" sz="4000" dirty="0"/>
              <a:t>raz za hriechy moje už zaplatil Pán,</a:t>
            </a:r>
            <a:br>
              <a:rPr lang="sk-SK" sz="4000" dirty="0"/>
            </a:br>
            <a:r>
              <a:rPr lang="sk-SK" sz="4000" dirty="0"/>
              <a:t>vo krvi Ježiša čistý som.</a:t>
            </a:r>
          </a:p>
        </p:txBody>
      </p:sp>
    </p:spTree>
    <p:extLst>
      <p:ext uri="{BB962C8B-B14F-4D97-AF65-F5344CB8AC3E}">
        <p14:creationId xmlns:p14="http://schemas.microsoft.com/office/powerpoint/2010/main" val="303117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fontAlgn="base"/>
            <a:r>
              <a:rPr lang="sk-SK" sz="4000" dirty="0"/>
              <a:t>U Neho šťastný som,</a:t>
            </a:r>
            <a:br>
              <a:rPr lang="sk-SK" sz="4000" dirty="0"/>
            </a:br>
            <a:r>
              <a:rPr lang="sk-SK" sz="4000" dirty="0"/>
              <a:t>v blízkosti Ježiša šťastný som!</a:t>
            </a:r>
          </a:p>
        </p:txBody>
      </p:sp>
    </p:spTree>
    <p:extLst>
      <p:ext uri="{BB962C8B-B14F-4D97-AF65-F5344CB8AC3E}">
        <p14:creationId xmlns:p14="http://schemas.microsoft.com/office/powerpoint/2010/main" val="4836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fontAlgn="base"/>
            <a:r>
              <a:rPr lang="sk-SK" sz="4000" dirty="0"/>
              <a:t>Ach, bremeno mojich vín niesol On sám,</a:t>
            </a:r>
            <a:br>
              <a:rPr lang="sk-SK" sz="4000" dirty="0"/>
            </a:br>
            <a:r>
              <a:rPr lang="sk-SK" sz="4000" dirty="0"/>
              <a:t>ja večne už pokoj mám v Ňom</a:t>
            </a:r>
            <a:br>
              <a:rPr lang="sk-SK" sz="4000" dirty="0"/>
            </a:br>
            <a:r>
              <a:rPr lang="sk-SK" sz="4000" dirty="0"/>
              <a:t>a za Jeho lásku Mu celý sa dám,</a:t>
            </a:r>
            <a:br>
              <a:rPr lang="sk-SK" sz="4000" dirty="0"/>
            </a:br>
            <a:r>
              <a:rPr lang="sk-SK" sz="4000" dirty="0"/>
              <a:t>On je môj, Jeho už navždy som.</a:t>
            </a:r>
          </a:p>
        </p:txBody>
      </p:sp>
    </p:spTree>
    <p:extLst>
      <p:ext uri="{BB962C8B-B14F-4D97-AF65-F5344CB8AC3E}">
        <p14:creationId xmlns:p14="http://schemas.microsoft.com/office/powerpoint/2010/main" val="201849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fontAlgn="base"/>
            <a:r>
              <a:rPr lang="sk-SK" sz="4000" dirty="0"/>
              <a:t>U Neho šťastný som,</a:t>
            </a:r>
            <a:br>
              <a:rPr lang="sk-SK" sz="4000" dirty="0"/>
            </a:br>
            <a:r>
              <a:rPr lang="sk-SK" sz="4000" dirty="0"/>
              <a:t>v blízkosti Ježiša šťastný som!</a:t>
            </a:r>
          </a:p>
        </p:txBody>
      </p:sp>
    </p:spTree>
    <p:extLst>
      <p:ext uri="{BB962C8B-B14F-4D97-AF65-F5344CB8AC3E}">
        <p14:creationId xmlns:p14="http://schemas.microsoft.com/office/powerpoint/2010/main" val="29377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fontAlgn="base"/>
            <a:r>
              <a:rPr lang="sk-SK" sz="4000" dirty="0"/>
              <a:t>A teraz len pre Neho večne žiť chcem,</a:t>
            </a:r>
            <a:br>
              <a:rPr lang="sk-SK" sz="4000" dirty="0"/>
            </a:br>
            <a:r>
              <a:rPr lang="sk-SK" sz="4000" dirty="0"/>
              <a:t>On v nebi mi pripravil dom.</a:t>
            </a:r>
            <a:br>
              <a:rPr lang="sk-SK" sz="4000" dirty="0"/>
            </a:br>
            <a:r>
              <a:rPr lang="sk-SK" sz="4000" dirty="0"/>
              <a:t>Ja túžim len za Ním ísť, opustiť zem.</a:t>
            </a:r>
            <a:br>
              <a:rPr lang="sk-SK" sz="4000" dirty="0"/>
            </a:br>
            <a:r>
              <a:rPr lang="sk-SK" sz="4000" dirty="0"/>
              <a:t>V blízkosti Ježiša šťastný som.</a:t>
            </a:r>
          </a:p>
        </p:txBody>
      </p:sp>
    </p:spTree>
    <p:extLst>
      <p:ext uri="{BB962C8B-B14F-4D97-AF65-F5344CB8AC3E}">
        <p14:creationId xmlns:p14="http://schemas.microsoft.com/office/powerpoint/2010/main" val="47990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fontAlgn="base"/>
            <a:r>
              <a:rPr lang="sk-SK" sz="4000" dirty="0"/>
              <a:t>U Neho šťastný som,</a:t>
            </a:r>
            <a:br>
              <a:rPr lang="sk-SK" sz="4000" dirty="0"/>
            </a:br>
            <a:r>
              <a:rPr lang="sk-SK" sz="4000" dirty="0"/>
              <a:t>v blízkosti Ježiša šťastný som!</a:t>
            </a:r>
          </a:p>
        </p:txBody>
      </p:sp>
    </p:spTree>
    <p:extLst>
      <p:ext uri="{BB962C8B-B14F-4D97-AF65-F5344CB8AC3E}">
        <p14:creationId xmlns:p14="http://schemas.microsoft.com/office/powerpoint/2010/main" val="389056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4</TotalTime>
  <Words>53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Black</vt:lpstr>
      <vt:lpstr>PowerPoint Presentation</vt:lpstr>
      <vt:lpstr>Keď dušu mi preniká pokoja slasť, ó, potom nech buráca hrom; ja spievam si, nedbajúc na žiaľ ni strasť! V blízkosti Ježiša šťastný som.</vt:lpstr>
      <vt:lpstr>U Neho šťastný som, v blízkosti Ježiša šťastný som!</vt:lpstr>
      <vt:lpstr>Keď satan ma napadá zo všetkých strán, ja Hviezdu mám v súžení tom: raz za hriechy moje už zaplatil Pán, vo krvi Ježiša čistý som.</vt:lpstr>
      <vt:lpstr>U Neho šťastný som, v blízkosti Ježiša šťastný som!</vt:lpstr>
      <vt:lpstr>Ach, bremeno mojich vín niesol On sám, ja večne už pokoj mám v Ňom a za Jeho lásku Mu celý sa dám, On je môj, Jeho už navždy som.</vt:lpstr>
      <vt:lpstr>U Neho šťastný som, v blízkosti Ježiša šťastný som!</vt:lpstr>
      <vt:lpstr>A teraz len pre Neho večne žiť chcem, On v nebi mi pripravil dom. Ja túžim len za Ním ísť, opustiť zem. V blízkosti Ježiša šťastný som.</vt:lpstr>
      <vt:lpstr>U Neho šťastný som, v blízkosti Ježiša šťastný som!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2018-04-14T14:41:54Z</dcterms:created>
  <dcterms:modified xsi:type="dcterms:W3CDTF">2018-04-14T14:46:20Z</dcterms:modified>
</cp:coreProperties>
</file>