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31"/>
  </p:normalViewPr>
  <p:slideViewPr>
    <p:cSldViewPr snapToGrid="0" snapToObjects="1">
      <p:cViewPr varScale="1">
        <p:scale>
          <a:sx n="136" d="100"/>
          <a:sy n="136" d="100"/>
        </p:scale>
        <p:origin x="424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5/12/18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[: </a:t>
            </a:r>
            <a:r>
              <a:rPr lang="sk-SK" sz="3600" dirty="0" err="1"/>
              <a:t>Haleluja</a:t>
            </a:r>
            <a:r>
              <a:rPr lang="sk-SK" sz="3600" dirty="0"/>
              <a:t>, </a:t>
            </a:r>
            <a:r>
              <a:rPr lang="sk-SK" sz="3600" dirty="0" err="1"/>
              <a:t>Haleluja</a:t>
            </a:r>
            <a:r>
              <a:rPr lang="sk-SK" sz="3600" dirty="0"/>
              <a:t>,</a:t>
            </a:r>
            <a:br>
              <a:rPr lang="sk-SK" sz="3600" dirty="0"/>
            </a:br>
            <a:r>
              <a:rPr lang="sk-SK" sz="3600" dirty="0"/>
              <a:t>lebo Boh všemocný vládu má. :]</a:t>
            </a:r>
            <a:br>
              <a:rPr lang="sk-SK" sz="3600" dirty="0"/>
            </a:br>
            <a:r>
              <a:rPr lang="sk-SK" sz="3600" dirty="0" err="1"/>
              <a:t>Haleluja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Svätý, svätý je Boh náš, slávny.</a:t>
            </a:r>
            <a:br>
              <a:rPr lang="sk-SK" sz="3600" dirty="0"/>
            </a:br>
            <a:r>
              <a:rPr lang="sk-SK" sz="3600" dirty="0"/>
              <a:t>Hoden je náš Pán,</a:t>
            </a:r>
            <a:br>
              <a:rPr lang="sk-SK" sz="3600" dirty="0"/>
            </a:br>
            <a:r>
              <a:rPr lang="sk-SK" sz="3600" dirty="0"/>
              <a:t>hoden je náš Pán.</a:t>
            </a:r>
            <a:br>
              <a:rPr lang="sk-SK" sz="3600" dirty="0"/>
            </a:br>
            <a:r>
              <a:rPr lang="sk-SK" sz="3600" dirty="0"/>
              <a:t>Vládu má!</a:t>
            </a:r>
          </a:p>
        </p:txBody>
      </p:sp>
    </p:spTree>
    <p:extLst>
      <p:ext uri="{BB962C8B-B14F-4D97-AF65-F5344CB8AC3E}">
        <p14:creationId xmlns:p14="http://schemas.microsoft.com/office/powerpoint/2010/main" val="854207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0</TotalTime>
  <Words>14</Words>
  <Application>Microsoft Macintosh PowerPoint</Application>
  <PresentationFormat>On-screen Show (16:9)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Black</vt:lpstr>
      <vt:lpstr>PowerPoint Presentation</vt:lpstr>
      <vt:lpstr>[: Haleluja, Haleluja, lebo Boh všemocný vládu má. :] Haleluja</vt:lpstr>
      <vt:lpstr>Svätý, svätý je Boh náš, slávny. Hoden je náš Pán, hoden je náš Pán. Vládu má!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Tomasovicova</dc:creator>
  <cp:lastModifiedBy>Martina Tomasovicova</cp:lastModifiedBy>
  <cp:revision>1</cp:revision>
  <dcterms:created xsi:type="dcterms:W3CDTF">2018-05-12T13:36:15Z</dcterms:created>
  <dcterms:modified xsi:type="dcterms:W3CDTF">2018-05-12T13:36:59Z</dcterms:modified>
</cp:coreProperties>
</file>