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7" r:id="rId5"/>
    <p:sldId id="272" r:id="rId6"/>
    <p:sldId id="273" r:id="rId7"/>
    <p:sldId id="274" r:id="rId8"/>
    <p:sldId id="269" r:id="rId9"/>
    <p:sldId id="270" r:id="rId10"/>
    <p:sldId id="271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31"/>
  </p:normalViewPr>
  <p:slideViewPr>
    <p:cSldViewPr snapToGrid="0" snapToObject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  <a:br>
              <a:rPr lang="sk-SK" sz="3600" dirty="0"/>
            </a:br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</a:p>
        </p:txBody>
      </p:sp>
    </p:spTree>
    <p:extLst>
      <p:ext uri="{BB962C8B-B14F-4D97-AF65-F5344CB8AC3E}">
        <p14:creationId xmlns:p14="http://schemas.microsoft.com/office/powerpoint/2010/main" val="59073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Dobrý si k nám,</a:t>
            </a:r>
            <a:br>
              <a:rPr lang="sk-SK" sz="3600" dirty="0"/>
            </a:br>
            <a:r>
              <a:rPr lang="en-GB" sz="3600" dirty="0" err="1"/>
              <a:t>Tvoja</a:t>
            </a:r>
            <a:r>
              <a:rPr lang="en-GB" sz="3600" dirty="0"/>
              <a:t> </a:t>
            </a:r>
            <a:r>
              <a:rPr lang="en-GB" sz="3600" dirty="0" err="1"/>
              <a:t>milost</a:t>
            </a:r>
            <a:r>
              <a:rPr lang="en-GB" sz="3600" dirty="0"/>
              <a:t>̌ je </a:t>
            </a:r>
            <a:r>
              <a:rPr lang="en-GB" sz="3600" dirty="0" err="1"/>
              <a:t>naveky</a:t>
            </a:r>
            <a:r>
              <a:rPr lang="en-GB" sz="3600" dirty="0"/>
              <a:t> </a:t>
            </a:r>
            <a:r>
              <a:rPr lang="en-GB" sz="3600" dirty="0" err="1"/>
              <a:t>stála</a:t>
            </a:r>
            <a:r>
              <a:rPr lang="en-GB" sz="3600" dirty="0"/>
              <a:t> :]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Nech každý národ, čo na Zemi je,</a:t>
            </a:r>
            <a:br>
              <a:rPr lang="sk-SK" sz="3600" dirty="0"/>
            </a:br>
            <a:r>
              <a:rPr lang="sk-SK" sz="3600" dirty="0"/>
              <a:t>Nech každý ľud, každé pokolenie</a:t>
            </a:r>
          </a:p>
        </p:txBody>
      </p:sp>
    </p:spTree>
    <p:extLst>
      <p:ext uri="{BB962C8B-B14F-4D97-AF65-F5344CB8AC3E}">
        <p14:creationId xmlns:p14="http://schemas.microsoft.com/office/powerpoint/2010/main" val="410017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  <a:br>
              <a:rPr lang="sk-SK" sz="3600" dirty="0"/>
            </a:br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</a:p>
        </p:txBody>
      </p:sp>
    </p:spTree>
    <p:extLst>
      <p:ext uri="{BB962C8B-B14F-4D97-AF65-F5344CB8AC3E}">
        <p14:creationId xmlns:p14="http://schemas.microsoft.com/office/powerpoint/2010/main" val="85420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[: Dobrý si k nám,</a:t>
            </a:r>
            <a:br>
              <a:rPr lang="sk-SK" sz="3600" dirty="0"/>
            </a:br>
            <a:r>
              <a:rPr lang="en-GB" sz="3600" dirty="0" err="1"/>
              <a:t>Tvoja</a:t>
            </a:r>
            <a:r>
              <a:rPr lang="en-GB" sz="3600" dirty="0"/>
              <a:t> </a:t>
            </a:r>
            <a:r>
              <a:rPr lang="en-GB" sz="3600" dirty="0" err="1"/>
              <a:t>milost</a:t>
            </a:r>
            <a:r>
              <a:rPr lang="en-GB" sz="3600" dirty="0"/>
              <a:t>̌ je </a:t>
            </a:r>
            <a:r>
              <a:rPr lang="en-GB" sz="3600" dirty="0" err="1"/>
              <a:t>naveky</a:t>
            </a:r>
            <a:r>
              <a:rPr lang="en-GB" sz="3600" dirty="0"/>
              <a:t> </a:t>
            </a:r>
            <a:r>
              <a:rPr lang="en-GB" sz="3600" dirty="0" err="1"/>
              <a:t>stála</a:t>
            </a:r>
            <a:r>
              <a:rPr lang="en-GB" sz="3600" dirty="0"/>
              <a:t> :]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28522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Nech každý národ, čo na Zemi je,</a:t>
            </a:r>
            <a:br>
              <a:rPr lang="sk-SK" sz="3600" dirty="0"/>
            </a:br>
            <a:r>
              <a:rPr lang="sk-SK" sz="3600" dirty="0"/>
              <a:t>Nech každý ľud, každé pokolenie</a:t>
            </a:r>
          </a:p>
        </p:txBody>
      </p:sp>
    </p:spTree>
    <p:extLst>
      <p:ext uri="{BB962C8B-B14F-4D97-AF65-F5344CB8AC3E}">
        <p14:creationId xmlns:p14="http://schemas.microsoft.com/office/powerpoint/2010/main" val="29776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  <a:br>
              <a:rPr lang="sk-SK" sz="3600" dirty="0"/>
            </a:br>
            <a:r>
              <a:rPr lang="sk-SK" sz="3600" dirty="0"/>
              <a:t>Ti chválu vzdá, </a:t>
            </a:r>
            <a:r>
              <a:rPr lang="sk-SK" sz="3600" dirty="0" err="1"/>
              <a:t>Haleluja</a:t>
            </a:r>
            <a:r>
              <a:rPr lang="sk-SK" sz="3600" dirty="0"/>
              <a:t>, </a:t>
            </a:r>
            <a:r>
              <a:rPr lang="sk-SK" sz="3600" dirty="0" err="1"/>
              <a:t>Haleluja</a:t>
            </a:r>
            <a:r>
              <a:rPr lang="sk-SK" sz="3600" dirty="0"/>
              <a:t>,</a:t>
            </a:r>
            <a:br>
              <a:rPr lang="sk-SK" sz="3600" dirty="0"/>
            </a:br>
            <a:r>
              <a:rPr lang="sk-SK" sz="3600" dirty="0"/>
              <a:t>Ti chválu vzdá, dobrý si k nám!</a:t>
            </a:r>
          </a:p>
        </p:txBody>
      </p:sp>
    </p:spTree>
    <p:extLst>
      <p:ext uri="{BB962C8B-B14F-4D97-AF65-F5344CB8AC3E}">
        <p14:creationId xmlns:p14="http://schemas.microsoft.com/office/powerpoint/2010/main" val="189300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Dobrý si k nám,</a:t>
            </a:r>
            <a:br>
              <a:rPr lang="sk-SK" sz="3600" dirty="0"/>
            </a:br>
            <a:r>
              <a:rPr lang="sk-SK" sz="3600" dirty="0"/>
              <a:t>v každý čas, v každý čas,</a:t>
            </a:r>
            <a:br>
              <a:rPr lang="sk-SK" sz="3600" dirty="0"/>
            </a:br>
            <a:r>
              <a:rPr lang="sk-SK" sz="3600" dirty="0"/>
              <a:t>dobrý si k nám!</a:t>
            </a:r>
          </a:p>
        </p:txBody>
      </p:sp>
    </p:spTree>
    <p:extLst>
      <p:ext uri="{BB962C8B-B14F-4D97-AF65-F5344CB8AC3E}">
        <p14:creationId xmlns:p14="http://schemas.microsoft.com/office/powerpoint/2010/main" val="57613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Nech každý národ, čo na Zemi je,</a:t>
            </a:r>
            <a:br>
              <a:rPr lang="sk-SK" sz="3600" dirty="0"/>
            </a:br>
            <a:r>
              <a:rPr lang="sk-SK" sz="3600" dirty="0"/>
              <a:t>Nech každý ľud, každé pokolenie</a:t>
            </a:r>
          </a:p>
        </p:txBody>
      </p:sp>
    </p:spTree>
    <p:extLst>
      <p:ext uri="{BB962C8B-B14F-4D97-AF65-F5344CB8AC3E}">
        <p14:creationId xmlns:p14="http://schemas.microsoft.com/office/powerpoint/2010/main" val="275534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3</TotalTime>
  <Words>207</Words>
  <Application>Microsoft Macintosh PowerPoint</Application>
  <PresentationFormat>On-screen Show (16:9)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Black</vt:lpstr>
      <vt:lpstr>PowerPoint Presentation</vt:lpstr>
      <vt:lpstr>[: Dobrý si k nám, Tvoja milosť je naveky stála :]</vt:lpstr>
      <vt:lpstr>Nech každý národ, čo na Zemi je, Nech každý ľud, každé pokolenie</vt:lpstr>
      <vt:lpstr>Ti chválu vzdá, Haleluja, Haleluja, Ti chválu vzdá, dobrý si k nám! Ti chválu vzdá, Haleluja, Haleluja, Ti chválu vzdá, dobrý si k nám!</vt:lpstr>
      <vt:lpstr>[: Dobrý si k nám, Tvoja milosť je naveky stála :]</vt:lpstr>
      <vt:lpstr>Nech každý národ, čo na Zemi je, Nech každý ľud, každé pokolenie</vt:lpstr>
      <vt:lpstr>Ti chválu vzdá, Haleluja, Haleluja, Ti chválu vzdá, dobrý si k nám! Ti chválu vzdá, Haleluja, Haleluja, Ti chválu vzdá, dobrý si k nám!</vt:lpstr>
      <vt:lpstr>Dobrý si k nám, v každý čas, v každý čas, dobrý si k nám!</vt:lpstr>
      <vt:lpstr>Nech každý národ, čo na Zemi je, Nech každý ľud, každé pokolenie</vt:lpstr>
      <vt:lpstr>Ti chválu vzdá, Haleluja, Haleluja, Ti chválu vzdá, dobrý si k nám! Ti chválu vzdá, Haleluja, Haleluja, Ti chválu vzdá, dobrý si k nám!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Marek Tomašovič</cp:lastModifiedBy>
  <cp:revision>4</cp:revision>
  <dcterms:created xsi:type="dcterms:W3CDTF">2018-05-12T13:36:15Z</dcterms:created>
  <dcterms:modified xsi:type="dcterms:W3CDTF">2021-09-20T07:28:41Z</dcterms:modified>
</cp:coreProperties>
</file>