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9" r:id="rId4"/>
    <p:sldId id="279" r:id="rId5"/>
    <p:sldId id="271" r:id="rId6"/>
    <p:sldId id="272" r:id="rId7"/>
    <p:sldId id="280" r:id="rId8"/>
    <p:sldId id="274" r:id="rId9"/>
    <p:sldId id="275" r:id="rId10"/>
    <p:sldId id="266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4/8/22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GB" sz="3600" dirty="0" err="1"/>
              <a:t>Keď</a:t>
            </a:r>
            <a:r>
              <a:rPr lang="en-GB" sz="3600" dirty="0"/>
              <a:t> </a:t>
            </a:r>
            <a:r>
              <a:rPr lang="en-GB" sz="3600" dirty="0" err="1"/>
              <a:t>srdce</a:t>
            </a:r>
            <a:r>
              <a:rPr lang="en-GB" sz="3600" dirty="0"/>
              <a:t> </a:t>
            </a:r>
            <a:r>
              <a:rPr lang="en-GB" sz="3600" dirty="0" err="1"/>
              <a:t>neviem</a:t>
            </a:r>
            <a:r>
              <a:rPr lang="en-GB" sz="3600" dirty="0"/>
              <a:t> </a:t>
            </a:r>
            <a:r>
              <a:rPr lang="en-GB" sz="3600" dirty="0" err="1"/>
              <a:t>utíšiť</a:t>
            </a:r>
            <a:br>
              <a:rPr lang="en-GB" sz="3600" dirty="0"/>
            </a:br>
            <a:r>
              <a:rPr lang="en-GB" sz="3600" dirty="0"/>
              <a:t>a </a:t>
            </a:r>
            <a:r>
              <a:rPr lang="en-GB" sz="3600" dirty="0" err="1"/>
              <a:t>tvoj</a:t>
            </a:r>
            <a:r>
              <a:rPr lang="en-GB" sz="3600" dirty="0"/>
              <a:t> </a:t>
            </a:r>
            <a:r>
              <a:rPr lang="en-GB" sz="3600" dirty="0" err="1"/>
              <a:t>hlas</a:t>
            </a:r>
            <a:r>
              <a:rPr lang="en-GB" sz="3600" dirty="0"/>
              <a:t> je </a:t>
            </a:r>
            <a:r>
              <a:rPr lang="en-GB" sz="3600" dirty="0" err="1"/>
              <a:t>vzdialený</a:t>
            </a:r>
            <a:br>
              <a:rPr lang="en-GB" sz="3600" dirty="0"/>
            </a:br>
            <a:r>
              <a:rPr lang="en-GB" sz="3600" dirty="0" err="1"/>
              <a:t>tvojmu</a:t>
            </a:r>
            <a:r>
              <a:rPr lang="en-GB" sz="3600" dirty="0"/>
              <a:t> </a:t>
            </a:r>
            <a:r>
              <a:rPr lang="en-GB" sz="3600" dirty="0" err="1"/>
              <a:t>slovu</a:t>
            </a:r>
            <a:r>
              <a:rPr lang="en-GB" sz="3600" dirty="0"/>
              <a:t> </a:t>
            </a:r>
            <a:r>
              <a:rPr lang="en-GB" sz="3600" dirty="0" err="1"/>
              <a:t>uverím</a:t>
            </a:r>
            <a:br>
              <a:rPr lang="en-GB" sz="3600" dirty="0"/>
            </a:br>
            <a:r>
              <a:rPr lang="en-GB" sz="3600" dirty="0"/>
              <a:t>s </a:t>
            </a:r>
            <a:r>
              <a:rPr lang="en-GB" sz="3600" dirty="0" err="1"/>
              <a:t>ním</a:t>
            </a:r>
            <a:r>
              <a:rPr lang="en-GB" sz="3600" dirty="0"/>
              <a:t> </a:t>
            </a:r>
            <a:r>
              <a:rPr lang="en-GB" sz="3600" dirty="0" err="1"/>
              <a:t>sa</a:t>
            </a:r>
            <a:r>
              <a:rPr lang="en-GB" sz="3600" dirty="0"/>
              <a:t> </a:t>
            </a:r>
            <a:r>
              <a:rPr lang="en-GB" sz="3600" dirty="0" err="1"/>
              <a:t>nestratím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Keď je búrka nado mnou</a:t>
            </a:r>
            <a:br>
              <a:rPr lang="sk-SK" sz="3600" dirty="0"/>
            </a:br>
            <a:r>
              <a:rPr lang="sk-SK" sz="3600" dirty="0"/>
              <a:t>aj keď cesta strmá je</a:t>
            </a:r>
            <a:br>
              <a:rPr lang="sk-SK" sz="3600" dirty="0"/>
            </a:br>
            <a:r>
              <a:rPr lang="sk-SK" sz="3600" dirty="0"/>
              <a:t>vierou ruky pozdvihnem</a:t>
            </a:r>
            <a:br>
              <a:rPr lang="sk-SK" sz="3600" dirty="0"/>
            </a:br>
            <a:r>
              <a:rPr lang="sk-SK" sz="3600" dirty="0"/>
              <a:t>ja verím Ti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700428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GB" sz="3600" dirty="0" err="1"/>
              <a:t>Keď</a:t>
            </a:r>
            <a:r>
              <a:rPr lang="en-GB" sz="3600" dirty="0"/>
              <a:t> </a:t>
            </a:r>
            <a:r>
              <a:rPr lang="en-GB" sz="3600" dirty="0" err="1"/>
              <a:t>som</a:t>
            </a:r>
            <a:r>
              <a:rPr lang="en-GB" sz="3600" dirty="0"/>
              <a:t> </a:t>
            </a:r>
            <a:r>
              <a:rPr lang="en-GB" sz="3600" dirty="0" err="1"/>
              <a:t>plný</a:t>
            </a:r>
            <a:r>
              <a:rPr lang="en-GB" sz="3600" dirty="0"/>
              <a:t> </a:t>
            </a:r>
            <a:r>
              <a:rPr lang="en-GB" sz="3600" dirty="0" err="1"/>
              <a:t>nádeje</a:t>
            </a:r>
            <a:br>
              <a:rPr lang="en-GB" sz="3600" dirty="0"/>
            </a:br>
            <a:r>
              <a:rPr lang="en-GB" sz="3600" dirty="0" err="1"/>
              <a:t>aj</a:t>
            </a:r>
            <a:r>
              <a:rPr lang="en-GB" sz="3600" dirty="0"/>
              <a:t> </a:t>
            </a:r>
            <a:r>
              <a:rPr lang="en-GB" sz="3600" dirty="0" err="1"/>
              <a:t>keď</a:t>
            </a:r>
            <a:r>
              <a:rPr lang="en-GB" sz="3600" dirty="0"/>
              <a:t> </a:t>
            </a:r>
            <a:r>
              <a:rPr lang="en-GB" sz="3600" dirty="0" err="1"/>
              <a:t>mám</a:t>
            </a:r>
            <a:r>
              <a:rPr lang="en-GB" sz="3600" dirty="0"/>
              <a:t>, </a:t>
            </a:r>
            <a:r>
              <a:rPr lang="en-GB" sz="3600" dirty="0" err="1"/>
              <a:t>čo</a:t>
            </a:r>
            <a:r>
              <a:rPr lang="en-GB" sz="3600" dirty="0"/>
              <a:t> </a:t>
            </a:r>
            <a:r>
              <a:rPr lang="en-GB" sz="3600" dirty="0" err="1"/>
              <a:t>si</a:t>
            </a:r>
            <a:r>
              <a:rPr lang="en-GB" sz="3600" dirty="0"/>
              <a:t> </a:t>
            </a:r>
            <a:r>
              <a:rPr lang="en-GB" sz="3600" dirty="0" err="1"/>
              <a:t>zasľúbil</a:t>
            </a:r>
            <a:br>
              <a:rPr lang="en-GB" sz="3600" dirty="0"/>
            </a:br>
            <a:r>
              <a:rPr lang="en-GB" sz="3600" dirty="0"/>
              <a:t>k </a:t>
            </a:r>
            <a:r>
              <a:rPr lang="en-GB" sz="3600" dirty="0" err="1"/>
              <a:t>Tvojim</a:t>
            </a:r>
            <a:r>
              <a:rPr lang="en-GB" sz="3600" dirty="0"/>
              <a:t> </a:t>
            </a:r>
            <a:r>
              <a:rPr lang="en-GB" sz="3600" dirty="0" err="1"/>
              <a:t>nohám</a:t>
            </a:r>
            <a:r>
              <a:rPr lang="en-GB" sz="3600" dirty="0"/>
              <a:t> </a:t>
            </a:r>
            <a:r>
              <a:rPr lang="en-GB" sz="3600" dirty="0" err="1"/>
              <a:t>skláňam</a:t>
            </a:r>
            <a:r>
              <a:rPr lang="en-GB" sz="3600" dirty="0"/>
              <a:t> </a:t>
            </a:r>
            <a:r>
              <a:rPr lang="en-GB" sz="3600" dirty="0" err="1"/>
              <a:t>sa</a:t>
            </a:r>
            <a:br>
              <a:rPr lang="en-GB" sz="3600" dirty="0"/>
            </a:br>
            <a:r>
              <a:rPr lang="en-GB" sz="3600" dirty="0" err="1"/>
              <a:t>chcem</a:t>
            </a:r>
            <a:r>
              <a:rPr lang="en-GB" sz="3600" dirty="0"/>
              <a:t> </a:t>
            </a:r>
            <a:r>
              <a:rPr lang="en-GB" sz="3600" dirty="0" err="1"/>
              <a:t>viac</a:t>
            </a:r>
            <a:r>
              <a:rPr lang="en-GB" sz="3600" dirty="0"/>
              <a:t> </a:t>
            </a:r>
            <a:r>
              <a:rPr lang="en-GB" sz="3600" dirty="0" err="1"/>
              <a:t>Tvoj</a:t>
            </a:r>
            <a:r>
              <a:rPr lang="en-GB" sz="3600" dirty="0"/>
              <a:t> </a:t>
            </a:r>
            <a:r>
              <a:rPr lang="en-GB" sz="3600" dirty="0" err="1"/>
              <a:t>byť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100515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GB" sz="3600" dirty="0" err="1"/>
              <a:t>Aj</a:t>
            </a:r>
            <a:r>
              <a:rPr lang="en-GB" sz="3600" dirty="0"/>
              <a:t> </a:t>
            </a:r>
            <a:r>
              <a:rPr lang="en-GB" sz="3600" dirty="0" err="1"/>
              <a:t>keď</a:t>
            </a:r>
            <a:r>
              <a:rPr lang="en-GB" sz="3600" dirty="0"/>
              <a:t> </a:t>
            </a:r>
            <a:r>
              <a:rPr lang="en-GB" sz="3600" dirty="0" err="1"/>
              <a:t>svojou</a:t>
            </a:r>
            <a:r>
              <a:rPr lang="en-GB" sz="3600" dirty="0"/>
              <a:t> </a:t>
            </a:r>
            <a:r>
              <a:rPr lang="en-GB" sz="3600" dirty="0" err="1"/>
              <a:t>milosťou</a:t>
            </a:r>
            <a:br>
              <a:rPr lang="en-GB" sz="3600" dirty="0"/>
            </a:br>
            <a:r>
              <a:rPr lang="en-GB" sz="3600" dirty="0" err="1"/>
              <a:t>Tvoja</a:t>
            </a:r>
            <a:r>
              <a:rPr lang="en-GB" sz="3600" dirty="0"/>
              <a:t> </a:t>
            </a:r>
            <a:r>
              <a:rPr lang="en-GB" sz="3600" dirty="0" err="1"/>
              <a:t>dlaň</a:t>
            </a:r>
            <a:r>
              <a:rPr lang="en-GB" sz="3600" dirty="0"/>
              <a:t> ma </a:t>
            </a:r>
            <a:r>
              <a:rPr lang="en-GB" sz="3600" dirty="0" err="1"/>
              <a:t>zahŕňa</a:t>
            </a:r>
            <a:br>
              <a:rPr lang="en-GB" sz="3600" dirty="0"/>
            </a:br>
            <a:r>
              <a:rPr lang="en-GB" sz="3600" dirty="0"/>
              <a:t>K </a:t>
            </a:r>
            <a:r>
              <a:rPr lang="en-GB" sz="3600" dirty="0" err="1"/>
              <a:t>chvále</a:t>
            </a:r>
            <a:r>
              <a:rPr lang="en-GB" sz="3600" dirty="0"/>
              <a:t> </a:t>
            </a:r>
            <a:r>
              <a:rPr lang="en-GB" sz="3600" dirty="0" err="1"/>
              <a:t>ruky</a:t>
            </a:r>
            <a:r>
              <a:rPr lang="en-GB" sz="3600" dirty="0"/>
              <a:t> </a:t>
            </a:r>
            <a:r>
              <a:rPr lang="en-GB" sz="3600" dirty="0" err="1"/>
              <a:t>pozdvihnem</a:t>
            </a:r>
            <a:br>
              <a:rPr lang="en-GB" sz="3600" dirty="0"/>
            </a:br>
            <a:r>
              <a:rPr lang="en-GB" sz="3600" dirty="0" err="1"/>
              <a:t>ja</a:t>
            </a:r>
            <a:r>
              <a:rPr lang="en-GB" sz="3600" dirty="0"/>
              <a:t> </a:t>
            </a:r>
            <a:r>
              <a:rPr lang="en-GB" sz="3600" dirty="0" err="1"/>
              <a:t>verím</a:t>
            </a:r>
            <a:r>
              <a:rPr lang="en-GB" sz="3600" dirty="0"/>
              <a:t> </a:t>
            </a:r>
            <a:r>
              <a:rPr lang="en-GB" sz="3600" dirty="0" err="1"/>
              <a:t>Ti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689811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Tam si pripomínam, čo v Tebe mám,</a:t>
            </a:r>
            <a:br>
              <a:rPr lang="sk-SK" sz="3600" dirty="0"/>
            </a:br>
            <a:r>
              <a:rPr lang="sk-SK" sz="3600" dirty="0"/>
              <a:t>život, ktorý za mňa Syn Boží dal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634922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GB" sz="3600" dirty="0" err="1"/>
              <a:t>Láska</a:t>
            </a:r>
            <a:r>
              <a:rPr lang="en-GB" sz="3600" dirty="0"/>
              <a:t> </a:t>
            </a:r>
            <a:r>
              <a:rPr lang="en-GB" sz="3600" dirty="0" err="1"/>
              <a:t>prišla</a:t>
            </a:r>
            <a:r>
              <a:rPr lang="en-GB" sz="3600" dirty="0"/>
              <a:t> dole k </a:t>
            </a:r>
            <a:r>
              <a:rPr lang="en-GB" sz="3600" dirty="0" err="1"/>
              <a:t>nám</a:t>
            </a:r>
            <a:br>
              <a:rPr lang="en-GB" sz="3600" dirty="0"/>
            </a:br>
            <a:r>
              <a:rPr lang="en-GB" sz="3600" dirty="0" err="1"/>
              <a:t>moje</a:t>
            </a:r>
            <a:r>
              <a:rPr lang="en-GB" sz="3600" dirty="0"/>
              <a:t> </a:t>
            </a:r>
            <a:r>
              <a:rPr lang="en-GB" sz="3600" dirty="0" err="1"/>
              <a:t>putá</a:t>
            </a:r>
            <a:r>
              <a:rPr lang="en-GB" sz="3600" dirty="0"/>
              <a:t> </a:t>
            </a:r>
            <a:r>
              <a:rPr lang="en-GB" sz="3600" dirty="0" err="1"/>
              <a:t>roztrhla</a:t>
            </a:r>
            <a:br>
              <a:rPr lang="en-GB" sz="3600" dirty="0"/>
            </a:br>
            <a:r>
              <a:rPr lang="en-GB" sz="3600" dirty="0"/>
              <a:t>a </a:t>
            </a:r>
            <a:r>
              <a:rPr lang="en-GB" sz="3600" dirty="0" err="1"/>
              <a:t>ja</a:t>
            </a:r>
            <a:r>
              <a:rPr lang="en-GB" sz="3600" dirty="0"/>
              <a:t> </a:t>
            </a:r>
            <a:r>
              <a:rPr lang="en-GB" sz="3600" dirty="0" err="1"/>
              <a:t>som</a:t>
            </a:r>
            <a:r>
              <a:rPr lang="en-GB" sz="3600" dirty="0"/>
              <a:t> </a:t>
            </a:r>
            <a:r>
              <a:rPr lang="en-GB" sz="3600" dirty="0" err="1"/>
              <a:t>Tvoj</a:t>
            </a:r>
            <a:br>
              <a:rPr lang="en-GB" sz="3600" dirty="0"/>
            </a:br>
            <a:r>
              <a:rPr lang="en-GB" sz="3600" dirty="0" err="1"/>
              <a:t>ja</a:t>
            </a:r>
            <a:r>
              <a:rPr lang="en-GB" sz="3600" dirty="0"/>
              <a:t> </a:t>
            </a:r>
            <a:r>
              <a:rPr lang="en-GB" sz="3600" dirty="0" err="1"/>
              <a:t>som</a:t>
            </a:r>
            <a:r>
              <a:rPr lang="en-GB" sz="3600" dirty="0"/>
              <a:t> </a:t>
            </a:r>
            <a:r>
              <a:rPr lang="en-GB" sz="3600" dirty="0" err="1"/>
              <a:t>už</a:t>
            </a:r>
            <a:r>
              <a:rPr lang="en-GB" sz="3600" dirty="0"/>
              <a:t> </a:t>
            </a:r>
            <a:r>
              <a:rPr lang="en-GB" sz="3600" dirty="0" err="1"/>
              <a:t>večne</a:t>
            </a:r>
            <a:r>
              <a:rPr lang="en-GB" sz="3600" dirty="0"/>
              <a:t> </a:t>
            </a:r>
            <a:r>
              <a:rPr lang="en-GB" sz="3600" dirty="0" err="1"/>
              <a:t>Tvoj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542521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GB" sz="3600" dirty="0"/>
              <a:t>Na </a:t>
            </a:r>
            <a:r>
              <a:rPr lang="en-GB" sz="3600" dirty="0" err="1"/>
              <a:t>výšinách</a:t>
            </a:r>
            <a:r>
              <a:rPr lang="en-GB" sz="3600" dirty="0"/>
              <a:t> </a:t>
            </a:r>
            <a:r>
              <a:rPr lang="en-GB" sz="3600" dirty="0" err="1"/>
              <a:t>či</a:t>
            </a:r>
            <a:r>
              <a:rPr lang="en-GB" sz="3600" dirty="0"/>
              <a:t> v </a:t>
            </a:r>
            <a:r>
              <a:rPr lang="en-GB" sz="3600" dirty="0" err="1"/>
              <a:t>údolí</a:t>
            </a:r>
            <a:br>
              <a:rPr lang="en-GB" sz="3600" dirty="0"/>
            </a:br>
            <a:r>
              <a:rPr lang="en-GB" sz="3600" dirty="0" err="1"/>
              <a:t>spievam</a:t>
            </a:r>
            <a:r>
              <a:rPr lang="en-GB" sz="3600" dirty="0"/>
              <a:t>, </a:t>
            </a:r>
            <a:r>
              <a:rPr lang="en-GB" sz="3600" dirty="0" err="1"/>
              <a:t>nech</a:t>
            </a:r>
            <a:r>
              <a:rPr lang="en-GB" sz="3600" dirty="0"/>
              <a:t> </a:t>
            </a:r>
            <a:r>
              <a:rPr lang="en-GB" sz="3600" dirty="0" err="1"/>
              <a:t>pamätám</a:t>
            </a:r>
            <a:r>
              <a:rPr lang="en-GB" sz="3600" dirty="0"/>
              <a:t> </a:t>
            </a:r>
            <a:r>
              <a:rPr lang="en-GB" sz="3600" dirty="0" err="1"/>
              <a:t>si</a:t>
            </a:r>
            <a:br>
              <a:rPr lang="en-GB" sz="3600" dirty="0"/>
            </a:br>
            <a:r>
              <a:rPr lang="en-GB" sz="3600" dirty="0" err="1"/>
              <a:t>že</a:t>
            </a:r>
            <a:r>
              <a:rPr lang="en-GB" sz="3600" dirty="0"/>
              <a:t> </a:t>
            </a:r>
            <a:r>
              <a:rPr lang="en-GB" sz="3600" dirty="0" err="1"/>
              <a:t>ja</a:t>
            </a:r>
            <a:r>
              <a:rPr lang="en-GB" sz="3600" dirty="0"/>
              <a:t> </a:t>
            </a:r>
            <a:r>
              <a:rPr lang="en-GB" sz="3600" dirty="0" err="1"/>
              <a:t>som</a:t>
            </a:r>
            <a:r>
              <a:rPr lang="en-GB" sz="3600" dirty="0"/>
              <a:t> </a:t>
            </a:r>
            <a:r>
              <a:rPr lang="en-GB" sz="3600" dirty="0" err="1"/>
              <a:t>Tvoj</a:t>
            </a:r>
            <a:br>
              <a:rPr lang="en-GB" sz="3600" dirty="0"/>
            </a:br>
            <a:r>
              <a:rPr lang="en-GB" sz="3600" dirty="0" err="1"/>
              <a:t>ja</a:t>
            </a:r>
            <a:r>
              <a:rPr lang="en-GB" sz="3600" dirty="0"/>
              <a:t> </a:t>
            </a:r>
            <a:r>
              <a:rPr lang="en-GB" sz="3600" dirty="0" err="1"/>
              <a:t>som</a:t>
            </a:r>
            <a:r>
              <a:rPr lang="en-GB" sz="3600" dirty="0"/>
              <a:t> </a:t>
            </a:r>
            <a:r>
              <a:rPr lang="en-GB" sz="3600" dirty="0" err="1"/>
              <a:t>už</a:t>
            </a:r>
            <a:r>
              <a:rPr lang="en-GB" sz="3600" dirty="0"/>
              <a:t> </a:t>
            </a:r>
            <a:r>
              <a:rPr lang="en-GB" sz="3600" dirty="0" err="1"/>
              <a:t>večne</a:t>
            </a:r>
            <a:r>
              <a:rPr lang="en-GB" sz="3600" dirty="0"/>
              <a:t> </a:t>
            </a:r>
            <a:r>
              <a:rPr lang="en-GB" sz="3600" dirty="0" err="1"/>
              <a:t>Tvoj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5486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GB" sz="3600" dirty="0" err="1"/>
              <a:t>Ja</a:t>
            </a:r>
            <a:r>
              <a:rPr lang="en-GB" sz="3600" dirty="0"/>
              <a:t> </a:t>
            </a:r>
            <a:r>
              <a:rPr lang="en-GB" sz="3600" dirty="0" err="1"/>
              <a:t>som</a:t>
            </a:r>
            <a:r>
              <a:rPr lang="en-GB" sz="3600" dirty="0"/>
              <a:t> </a:t>
            </a:r>
            <a:r>
              <a:rPr lang="en-GB" sz="3600" dirty="0" err="1"/>
              <a:t>Tvoj</a:t>
            </a:r>
            <a:r>
              <a:rPr lang="en-GB" sz="3600" dirty="0"/>
              <a:t>, </a:t>
            </a:r>
            <a:r>
              <a:rPr lang="en-GB" sz="3600" dirty="0" err="1"/>
              <a:t>ja</a:t>
            </a:r>
            <a:r>
              <a:rPr lang="en-GB" sz="3600" dirty="0"/>
              <a:t> </a:t>
            </a:r>
            <a:r>
              <a:rPr lang="en-GB" sz="3600" dirty="0" err="1"/>
              <a:t>som</a:t>
            </a:r>
            <a:r>
              <a:rPr lang="en-GB" sz="3600" dirty="0"/>
              <a:t> </a:t>
            </a:r>
            <a:r>
              <a:rPr lang="en-GB" sz="3600" dirty="0" err="1"/>
              <a:t>Tvoj</a:t>
            </a:r>
            <a:br>
              <a:rPr lang="en-GB" sz="3600" dirty="0"/>
            </a:br>
            <a:r>
              <a:rPr lang="en-GB" sz="3600" dirty="0" err="1"/>
              <a:t>deň</a:t>
            </a:r>
            <a:r>
              <a:rPr lang="en-GB" sz="3600" dirty="0"/>
              <a:t> </a:t>
            </a:r>
            <a:r>
              <a:rPr lang="en-GB" sz="3600" dirty="0" err="1"/>
              <a:t>čo</a:t>
            </a:r>
            <a:r>
              <a:rPr lang="en-GB" sz="3600" dirty="0"/>
              <a:t> </a:t>
            </a:r>
            <a:r>
              <a:rPr lang="en-GB" sz="3600" dirty="0" err="1"/>
              <a:t>deň</a:t>
            </a:r>
            <a:r>
              <a:rPr lang="en-GB" sz="3600" dirty="0"/>
              <a:t>, </a:t>
            </a:r>
            <a:r>
              <a:rPr lang="en-GB" sz="3600" dirty="0" err="1"/>
              <a:t>ja</a:t>
            </a:r>
            <a:r>
              <a:rPr lang="en-GB" sz="3600" dirty="0"/>
              <a:t> </a:t>
            </a:r>
            <a:r>
              <a:rPr lang="en-GB" sz="3600" dirty="0" err="1"/>
              <a:t>som</a:t>
            </a:r>
            <a:r>
              <a:rPr lang="en-GB" sz="3600" dirty="0"/>
              <a:t> </a:t>
            </a:r>
            <a:r>
              <a:rPr lang="en-GB" sz="3600" dirty="0" err="1"/>
              <a:t>už</a:t>
            </a:r>
            <a:r>
              <a:rPr lang="en-GB" sz="3600" dirty="0"/>
              <a:t> </a:t>
            </a:r>
            <a:r>
              <a:rPr lang="en-GB" sz="3600" dirty="0" err="1"/>
              <a:t>večne</a:t>
            </a:r>
            <a:r>
              <a:rPr lang="en-GB" sz="3600" dirty="0"/>
              <a:t> </a:t>
            </a:r>
            <a:r>
              <a:rPr lang="en-GB" sz="3600" dirty="0" err="1"/>
              <a:t>Tvoj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908366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60</TotalTime>
  <Words>156</Words>
  <Application>Microsoft Macintosh PowerPoint</Application>
  <PresentationFormat>On-screen Show (16:9)</PresentationFormat>
  <Paragraphs>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_template</vt:lpstr>
      <vt:lpstr>PowerPoint Presentation</vt:lpstr>
      <vt:lpstr>Keď srdce neviem utíšiť a tvoj hlas je vzdialený tvojmu slovu uverím s ním sa nestratím</vt:lpstr>
      <vt:lpstr>Keď je búrka nado mnou aj keď cesta strmá je vierou ruky pozdvihnem ja verím Ti</vt:lpstr>
      <vt:lpstr>Keď som plný nádeje aj keď mám, čo si zasľúbil k Tvojim nohám skláňam sa chcem viac Tvoj byť</vt:lpstr>
      <vt:lpstr>Aj keď svojou milosťou Tvoja dlaň ma zahŕňa K chvále ruky pozdvihnem ja verím Ti</vt:lpstr>
      <vt:lpstr>Tam si pripomínam, čo v Tebe mám, život, ktorý za mňa Syn Boží dal</vt:lpstr>
      <vt:lpstr>Láska prišla dole k nám moje putá roztrhla a ja som Tvoj ja som už večne Tvoj</vt:lpstr>
      <vt:lpstr>Na výšinách či v údolí spievam, nech pamätám si že ja som Tvoj ja som už večne Tvoj</vt:lpstr>
      <vt:lpstr>Ja som Tvoj, ja som Tvoj deň čo deň, ja som už večne Tvoj</vt:lpstr>
      <vt:lpstr>PowerPoint Presentation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Tomasovic</dc:creator>
  <cp:lastModifiedBy>Marek Tomašovič</cp:lastModifiedBy>
  <cp:revision>8</cp:revision>
  <dcterms:created xsi:type="dcterms:W3CDTF">2014-05-02T13:40:57Z</dcterms:created>
  <dcterms:modified xsi:type="dcterms:W3CDTF">2022-04-08T08:09:09Z</dcterms:modified>
</cp:coreProperties>
</file>