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9" r:id="rId4"/>
    <p:sldId id="279" r:id="rId5"/>
    <p:sldId id="271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</a:t>
            </a:r>
            <a:r>
              <a:rPr lang="en-GB" sz="3600" dirty="0" err="1"/>
              <a:t>Boh</a:t>
            </a:r>
            <a:r>
              <a:rPr lang="en-GB" sz="3600" dirty="0"/>
              <a:t> </a:t>
            </a:r>
            <a:r>
              <a:rPr lang="en-GB" sz="3600" dirty="0" err="1"/>
              <a:t>tak</a:t>
            </a:r>
            <a:r>
              <a:rPr lang="en-GB" sz="3600" dirty="0"/>
              <a:t> </a:t>
            </a:r>
            <a:r>
              <a:rPr lang="en-GB" sz="3600" dirty="0" err="1"/>
              <a:t>miloval</a:t>
            </a:r>
            <a:r>
              <a:rPr lang="en-GB" sz="3600" dirty="0"/>
              <a:t> </a:t>
            </a:r>
            <a:r>
              <a:rPr lang="en-GB" sz="3600" dirty="0" err="1"/>
              <a:t>svet</a:t>
            </a:r>
            <a:br>
              <a:rPr lang="en-GB" sz="3600" dirty="0"/>
            </a:br>
            <a:r>
              <a:rPr lang="en-GB" sz="3600" dirty="0" err="1"/>
              <a:t>že</a:t>
            </a:r>
            <a:r>
              <a:rPr lang="en-GB" sz="3600" dirty="0"/>
              <a:t> </a:t>
            </a:r>
            <a:r>
              <a:rPr lang="en-GB" sz="3600" dirty="0" err="1"/>
              <a:t>svojho</a:t>
            </a:r>
            <a:r>
              <a:rPr lang="en-GB" sz="3600" dirty="0"/>
              <a:t> </a:t>
            </a:r>
            <a:r>
              <a:rPr lang="en-GB" sz="3600" dirty="0" err="1"/>
              <a:t>syna</a:t>
            </a:r>
            <a:r>
              <a:rPr lang="en-GB" sz="3600" dirty="0"/>
              <a:t> </a:t>
            </a:r>
            <a:r>
              <a:rPr lang="en-GB" sz="3600" dirty="0" err="1"/>
              <a:t>nám</a:t>
            </a:r>
            <a:r>
              <a:rPr lang="en-GB" sz="3600" dirty="0"/>
              <a:t> dal :]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Nekonečná milosť tak vzácna</a:t>
            </a:r>
            <a:br>
              <a:rPr lang="sk-SK" sz="3600" dirty="0"/>
            </a:br>
            <a:r>
              <a:rPr lang="sk-SK" sz="3600" dirty="0"/>
              <a:t>ma spasila, </a:t>
            </a:r>
            <a:br>
              <a:rPr lang="sk-SK" sz="3600" dirty="0"/>
            </a:br>
            <a:r>
              <a:rPr lang="sk-SK" sz="3600" dirty="0"/>
              <a:t>keď niesol si môj hriech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700428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Bezhraničná</a:t>
            </a:r>
            <a:r>
              <a:rPr lang="en-GB" sz="3600" dirty="0"/>
              <a:t>, </a:t>
            </a:r>
            <a:r>
              <a:rPr lang="en-GB" sz="3600" dirty="0" err="1"/>
              <a:t>predivná</a:t>
            </a:r>
            <a:r>
              <a:rPr lang="en-GB" sz="3600" dirty="0"/>
              <a:t> </a:t>
            </a:r>
            <a:r>
              <a:rPr lang="en-GB" sz="3600" dirty="0" err="1"/>
              <a:t>láska</a:t>
            </a:r>
            <a:br>
              <a:rPr lang="en-GB" sz="3600" dirty="0"/>
            </a:br>
            <a:r>
              <a:rPr lang="en-GB" sz="3600" dirty="0" err="1"/>
              <a:t>Ťa</a:t>
            </a:r>
            <a:r>
              <a:rPr lang="en-GB" sz="3600" dirty="0"/>
              <a:t> </a:t>
            </a:r>
            <a:r>
              <a:rPr lang="en-GB" sz="3600" dirty="0" err="1"/>
              <a:t>viedla</a:t>
            </a:r>
            <a:r>
              <a:rPr lang="en-GB" sz="3600" dirty="0"/>
              <a:t> </a:t>
            </a:r>
            <a:r>
              <a:rPr lang="en-GB" sz="3600" dirty="0" err="1"/>
              <a:t>na</a:t>
            </a:r>
            <a:r>
              <a:rPr lang="en-GB" sz="3600" dirty="0"/>
              <a:t> </a:t>
            </a:r>
            <a:r>
              <a:rPr lang="en-GB" sz="3600" dirty="0" err="1"/>
              <a:t>kríž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/>
              <a:t>aby </a:t>
            </a:r>
            <a:r>
              <a:rPr lang="en-GB" sz="3600" dirty="0" err="1"/>
              <a:t>ja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 </a:t>
            </a:r>
            <a:r>
              <a:rPr lang="en-GB" sz="3600" dirty="0" err="1"/>
              <a:t>mohol</a:t>
            </a:r>
            <a:r>
              <a:rPr lang="en-GB" sz="3600" dirty="0"/>
              <a:t> </a:t>
            </a:r>
            <a:r>
              <a:rPr lang="en-GB" sz="3600" dirty="0" err="1"/>
              <a:t>žiť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210051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</a:t>
            </a:r>
            <a:r>
              <a:rPr lang="en-GB" sz="3600" dirty="0" err="1"/>
              <a:t>Predivná</a:t>
            </a:r>
            <a:r>
              <a:rPr lang="en-GB" sz="3600" dirty="0"/>
              <a:t> </a:t>
            </a:r>
            <a:r>
              <a:rPr lang="en-GB" sz="3600" dirty="0" err="1"/>
              <a:t>láska</a:t>
            </a:r>
            <a:r>
              <a:rPr lang="en-GB" sz="3600" dirty="0"/>
              <a:t> :]</a:t>
            </a:r>
          </a:p>
        </p:txBody>
      </p:sp>
    </p:spTree>
    <p:extLst>
      <p:ext uri="{BB962C8B-B14F-4D97-AF65-F5344CB8AC3E}">
        <p14:creationId xmlns:p14="http://schemas.microsoft.com/office/powerpoint/2010/main" val="268981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_template</Template>
  <TotalTime>62</TotalTime>
  <Words>46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_template</vt:lpstr>
      <vt:lpstr>PowerPoint Presentation</vt:lpstr>
      <vt:lpstr>[: Boh tak miloval svet že svojho syna nám dal :]</vt:lpstr>
      <vt:lpstr>Nekonečná milosť tak vzácna ma spasila,  keď niesol si môj hriech</vt:lpstr>
      <vt:lpstr>Bezhraničná, predivná láska Ťa viedla na kríž, aby ja som mohol žiť</vt:lpstr>
      <vt:lpstr>[: Predivná láska :]</vt:lpstr>
      <vt:lpstr>PowerPoint Presentation</vt:lpstr>
    </vt:vector>
  </TitlesOfParts>
  <Company>Hewlett 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Marek Tomasovic</dc:creator>
  <cp:lastModifiedBy>Marek Tomašovič</cp:lastModifiedBy>
  <cp:revision>9</cp:revision>
  <dcterms:created xsi:type="dcterms:W3CDTF">2014-05-02T13:40:57Z</dcterms:created>
  <dcterms:modified xsi:type="dcterms:W3CDTF">2022-04-10T09:23:21Z</dcterms:modified>
</cp:coreProperties>
</file>