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 snapToObjects="1">
      <p:cViewPr varScale="1">
        <p:scale>
          <a:sx n="162" d="100"/>
          <a:sy n="162" d="100"/>
        </p:scale>
        <p:origin x="200" y="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nádhere</a:t>
            </a:r>
            <a:r>
              <a:rPr lang="en-US" sz="3600" dirty="0"/>
              <a:t> </a:t>
            </a:r>
            <a:r>
              <a:rPr lang="en-US" sz="3600" dirty="0" err="1"/>
              <a:t>kráľov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odetý</a:t>
            </a:r>
            <a:r>
              <a:rPr lang="en-US" sz="3600" dirty="0"/>
              <a:t> </a:t>
            </a:r>
            <a:r>
              <a:rPr lang="en-US" sz="3600" dirty="0" err="1"/>
              <a:t>slávou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plesá</a:t>
            </a:r>
            <a:r>
              <a:rPr lang="en-US" sz="3600" dirty="0"/>
              <a:t> </a:t>
            </a: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plesá</a:t>
            </a:r>
            <a:r>
              <a:rPr lang="en-US" sz="3600" dirty="0"/>
              <a:t> </a:t>
            </a: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.</a:t>
            </a:r>
            <a:br>
              <a:rPr lang="en-US" sz="3600" dirty="0"/>
            </a:b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Svetlom</a:t>
            </a:r>
            <a:r>
              <a:rPr lang="en-US" sz="3600" dirty="0"/>
              <a:t> </a:t>
            </a:r>
            <a:r>
              <a:rPr lang="en-US" sz="3600" dirty="0" err="1"/>
              <a:t>žiari</a:t>
            </a:r>
            <a:r>
              <a:rPr lang="en-US" sz="3600" dirty="0"/>
              <a:t> </a:t>
            </a:r>
            <a:r>
              <a:rPr lang="en-US" sz="3600" dirty="0" err="1"/>
              <a:t>tmám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prichádza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počuť</a:t>
            </a:r>
            <a:r>
              <a:rPr lang="en-US" sz="3600" dirty="0"/>
              <a:t>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počuť</a:t>
            </a:r>
            <a:r>
              <a:rPr lang="en-US" sz="3600" dirty="0"/>
              <a:t>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9811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Spievaj</a:t>
            </a:r>
            <a:r>
              <a:rPr lang="en-US" sz="3600" dirty="0"/>
              <a:t> </a:t>
            </a:r>
            <a:r>
              <a:rPr lang="en-US" sz="3600" dirty="0" err="1"/>
              <a:t>tiež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uvidí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3650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trváš</a:t>
            </a:r>
            <a:r>
              <a:rPr lang="en-US" sz="3600" dirty="0"/>
              <a:t> </a:t>
            </a:r>
            <a:r>
              <a:rPr lang="en-US" sz="3600" dirty="0" err="1"/>
              <a:t>naveky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 v </a:t>
            </a:r>
            <a:r>
              <a:rPr lang="en-US" sz="3600" dirty="0" err="1"/>
              <a:t>náručí</a:t>
            </a:r>
            <a:br>
              <a:rPr lang="en-US" sz="3600" dirty="0"/>
            </a:br>
            <a:r>
              <a:rPr lang="en-US" sz="3600" dirty="0" err="1"/>
              <a:t>Počiatok</a:t>
            </a:r>
            <a:r>
              <a:rPr lang="en-US" sz="3600" dirty="0"/>
              <a:t> </a:t>
            </a:r>
            <a:r>
              <a:rPr lang="en-US" sz="3600" dirty="0" err="1"/>
              <a:t>koniec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počiatok</a:t>
            </a:r>
            <a:r>
              <a:rPr lang="en-US" sz="3600" dirty="0"/>
              <a:t> </a:t>
            </a:r>
            <a:r>
              <a:rPr lang="en-US" sz="3600" dirty="0" err="1"/>
              <a:t>koniec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742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Tí</a:t>
            </a:r>
            <a:r>
              <a:rPr lang="en-US" sz="3600" dirty="0"/>
              <a:t> </a:t>
            </a:r>
            <a:r>
              <a:rPr lang="en-US" sz="3600" dirty="0" err="1"/>
              <a:t>traja</a:t>
            </a:r>
            <a:r>
              <a:rPr lang="en-US" sz="3600" dirty="0"/>
              <a:t> to </a:t>
            </a:r>
            <a:r>
              <a:rPr lang="en-US" sz="3600" dirty="0" err="1"/>
              <a:t>si</a:t>
            </a:r>
            <a:r>
              <a:rPr lang="en-US" sz="3600" dirty="0"/>
              <a:t> Ty! </a:t>
            </a:r>
            <a:br>
              <a:rPr lang="en-US" sz="3600" dirty="0"/>
            </a:br>
            <a:r>
              <a:rPr lang="en-US" sz="3600" dirty="0" err="1"/>
              <a:t>Otec</a:t>
            </a:r>
            <a:r>
              <a:rPr lang="en-US" sz="3600" dirty="0"/>
              <a:t>, </a:t>
            </a:r>
            <a:r>
              <a:rPr lang="en-US" sz="3600" dirty="0" err="1"/>
              <a:t>Duch</a:t>
            </a:r>
            <a:r>
              <a:rPr lang="en-US" sz="3600" dirty="0"/>
              <a:t> a Syn</a:t>
            </a:r>
            <a:br>
              <a:rPr lang="en-US" sz="3600" dirty="0"/>
            </a:br>
            <a:r>
              <a:rPr lang="en-US" sz="3600" dirty="0"/>
              <a:t>Lev a </a:t>
            </a:r>
            <a:r>
              <a:rPr lang="en-US" sz="3600" dirty="0" err="1"/>
              <a:t>baránok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lev a </a:t>
            </a:r>
            <a:r>
              <a:rPr lang="en-US" sz="3600" dirty="0" err="1"/>
              <a:t>baránok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7546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Spievaj</a:t>
            </a:r>
            <a:r>
              <a:rPr lang="en-US" sz="3600" dirty="0"/>
              <a:t> </a:t>
            </a:r>
            <a:r>
              <a:rPr lang="en-US" sz="3600" dirty="0" err="1"/>
              <a:t>tiež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uvidí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2106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Máš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mená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/>
              <a:t>Si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vyznáva</a:t>
            </a:r>
            <a:r>
              <a:rPr lang="en-US" sz="3600" dirty="0"/>
              <a:t>: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22695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Spievaj</a:t>
            </a:r>
            <a:r>
              <a:rPr lang="en-US" sz="3600" dirty="0"/>
              <a:t> </a:t>
            </a:r>
            <a:r>
              <a:rPr lang="en-US" sz="3600" dirty="0" err="1"/>
              <a:t>tiež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uvidí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mocný</a:t>
            </a:r>
            <a:r>
              <a:rPr lang="en-US" sz="3600" dirty="0"/>
              <a:t>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713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179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PowerPoint Presentation</vt:lpstr>
      <vt:lpstr>V nádhere kráľov,  odetý slávou, nech plesá celá zem,  nech plesá celá zem.  </vt:lpstr>
      <vt:lpstr>Svetlom žiari tmám,  prichádza dnes k nám Už počuť Jeho hlas,  už počuť Jeho hlas.</vt:lpstr>
      <vt:lpstr>Mocný je náš Pán! Spievaj tiež  Mocný je náš Pán! Každý uvidí,  mocný je náš Pán!</vt:lpstr>
      <vt:lpstr>Ty trváš naveky!  Veď čas máš v náručí Počiatok koniec dní,  počiatok koniec dní.</vt:lpstr>
      <vt:lpstr>Tí traja to si Ty!  Otec, Duch a Syn Lev a baránok,  lev a baránok.</vt:lpstr>
      <vt:lpstr>Mocný je náš Pán! Spievaj tiež  Mocný je náš Pán! Každý uvidí,  mocný je náš Pán!</vt:lpstr>
      <vt:lpstr>Máš meno nad mená!  Si hoden našich chvál! Aj srdce vyznáva:  Mocný je náš Pán!</vt:lpstr>
      <vt:lpstr>Mocný je náš Pán! Spievaj tiež  Mocný je náš Pán! Každý uvidí,  mocný je náš Pán!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2022-02-26T17:01:28Z</dcterms:created>
  <dcterms:modified xsi:type="dcterms:W3CDTF">2022-02-26T17:03:33Z</dcterms:modified>
</cp:coreProperties>
</file>