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5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Keď</a:t>
            </a:r>
            <a:r>
              <a:rPr lang="en-US" sz="3200" dirty="0"/>
              <a:t> </a:t>
            </a:r>
            <a:r>
              <a:rPr lang="en-US" sz="3200" dirty="0" err="1"/>
              <a:t>vyslovíš</a:t>
            </a:r>
            <a:r>
              <a:rPr lang="en-US" sz="3200" dirty="0"/>
              <a:t> </a:t>
            </a:r>
            <a:r>
              <a:rPr lang="en-US" sz="3200" dirty="0" err="1"/>
              <a:t>slovo</a:t>
            </a:r>
            <a:r>
              <a:rPr lang="en-US" sz="3200" dirty="0"/>
              <a:t>, </a:t>
            </a:r>
            <a:r>
              <a:rPr lang="en-US" sz="3200" dirty="0" err="1"/>
              <a:t>stane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veky</a:t>
            </a:r>
            <a:r>
              <a:rPr lang="en-US" sz="3200" dirty="0"/>
              <a:t> </a:t>
            </a:r>
            <a:r>
              <a:rPr lang="en-US" sz="3200" dirty="0" err="1"/>
              <a:t>vekov</a:t>
            </a:r>
            <a:r>
              <a:rPr lang="en-US" sz="3200" dirty="0"/>
              <a:t>. </a:t>
            </a:r>
            <a:br>
              <a:rPr lang="en-US" sz="3200" dirty="0"/>
            </a:br>
            <a:r>
              <a:rPr lang="en-US" sz="3200" dirty="0" err="1"/>
              <a:t>Nečiníš</a:t>
            </a:r>
            <a:r>
              <a:rPr lang="en-US" sz="3200" dirty="0"/>
              <a:t> </a:t>
            </a:r>
            <a:r>
              <a:rPr lang="en-US" sz="3200" dirty="0" err="1"/>
              <a:t>veci</a:t>
            </a:r>
            <a:r>
              <a:rPr lang="en-US" sz="3200" dirty="0"/>
              <a:t> </a:t>
            </a:r>
            <a:r>
              <a:rPr lang="en-US" sz="3200" dirty="0" err="1"/>
              <a:t>čo</a:t>
            </a:r>
            <a:r>
              <a:rPr lang="en-US" sz="3200" dirty="0"/>
              <a:t> </a:t>
            </a:r>
            <a:r>
              <a:rPr lang="en-US" sz="3200" dirty="0" err="1"/>
              <a:t>ľutovať</a:t>
            </a:r>
            <a:r>
              <a:rPr lang="en-US" sz="3200" dirty="0"/>
              <a:t> by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chcel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Tvoje</a:t>
            </a:r>
            <a:r>
              <a:rPr lang="en-US" sz="3200" dirty="0"/>
              <a:t> </a:t>
            </a:r>
            <a:r>
              <a:rPr lang="en-US" sz="3200" dirty="0" err="1"/>
              <a:t>áno</a:t>
            </a:r>
            <a:r>
              <a:rPr lang="en-US" sz="3200" dirty="0"/>
              <a:t> je </a:t>
            </a:r>
            <a:r>
              <a:rPr lang="en-US" sz="3200" dirty="0" err="1"/>
              <a:t>áno</a:t>
            </a:r>
            <a:r>
              <a:rPr lang="en-US" sz="3200" dirty="0"/>
              <a:t>, </a:t>
            </a:r>
            <a:r>
              <a:rPr lang="en-US" sz="3200" dirty="0" err="1"/>
              <a:t>spoľahnúť</a:t>
            </a:r>
            <a:r>
              <a:rPr lang="en-US" sz="3200" dirty="0"/>
              <a:t> </a:t>
            </a:r>
            <a:r>
              <a:rPr lang="en-US" sz="3200" dirty="0" err="1"/>
              <a:t>môžem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stále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Tvoje</a:t>
            </a:r>
            <a:r>
              <a:rPr lang="en-US" sz="3200" dirty="0"/>
              <a:t> </a:t>
            </a:r>
            <a:r>
              <a:rPr lang="en-US" sz="3200" dirty="0" err="1"/>
              <a:t>činy</a:t>
            </a:r>
            <a:r>
              <a:rPr lang="en-US" sz="3200" dirty="0"/>
              <a:t> </a:t>
            </a:r>
            <a:r>
              <a:rPr lang="en-US" sz="3200" dirty="0" err="1"/>
              <a:t>sú</a:t>
            </a:r>
            <a:r>
              <a:rPr lang="en-US" sz="3200" dirty="0"/>
              <a:t> </a:t>
            </a:r>
            <a:r>
              <a:rPr lang="en-US" sz="3200" dirty="0" err="1"/>
              <a:t>zázračné</a:t>
            </a:r>
            <a:r>
              <a:rPr lang="en-US" sz="3200" dirty="0"/>
              <a:t>, </a:t>
            </a:r>
            <a:r>
              <a:rPr lang="en-US" sz="3200" dirty="0" err="1"/>
              <a:t>nádherné</a:t>
            </a:r>
            <a:r>
              <a:rPr lang="en-US" sz="3200" dirty="0"/>
              <a:t>, to </a:t>
            </a:r>
            <a:r>
              <a:rPr lang="en-US" sz="3200" dirty="0" err="1"/>
              <a:t>viem</a:t>
            </a:r>
            <a:r>
              <a:rPr lang="en-US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/>
              <a:t>Ty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Boh</a:t>
            </a:r>
            <a:r>
              <a:rPr lang="en-US" sz="3200" dirty="0"/>
              <a:t>, </a:t>
            </a:r>
            <a:r>
              <a:rPr lang="en-US" sz="3200" dirty="0" err="1"/>
              <a:t>čo</a:t>
            </a:r>
            <a:r>
              <a:rPr lang="en-US" sz="3200" dirty="0"/>
              <a:t> </a:t>
            </a:r>
            <a:r>
              <a:rPr lang="en-US" sz="3200" dirty="0" err="1"/>
              <a:t>nad</a:t>
            </a:r>
            <a:r>
              <a:rPr lang="en-US" sz="3200" dirty="0"/>
              <a:t> </a:t>
            </a:r>
            <a:r>
              <a:rPr lang="en-US" sz="3200" dirty="0" err="1"/>
              <a:t>všetkým</a:t>
            </a:r>
            <a:r>
              <a:rPr lang="en-US" sz="3200" dirty="0"/>
              <a:t> </a:t>
            </a:r>
            <a:r>
              <a:rPr lang="en-US" sz="3200" dirty="0" err="1"/>
              <a:t>vládneš</a:t>
            </a:r>
            <a:r>
              <a:rPr lang="en-US" sz="3200" dirty="0"/>
              <a:t> </a:t>
            </a:r>
            <a:r>
              <a:rPr lang="en-US" sz="3200" dirty="0" err="1"/>
              <a:t>slávne</a:t>
            </a:r>
            <a:r>
              <a:rPr lang="en-US" sz="3200" dirty="0"/>
              <a:t>! </a:t>
            </a:r>
            <a:br>
              <a:rPr lang="en-US" sz="3200" dirty="0"/>
            </a:br>
            <a:r>
              <a:rPr lang="en-US" sz="3200" dirty="0"/>
              <a:t>Ty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Boh</a:t>
            </a:r>
            <a:r>
              <a:rPr lang="en-US" sz="3200" dirty="0"/>
              <a:t>! </a:t>
            </a:r>
            <a:r>
              <a:rPr lang="en-US" sz="3200" dirty="0" err="1"/>
              <a:t>Môj</a:t>
            </a:r>
            <a:r>
              <a:rPr lang="en-US" sz="3200" dirty="0"/>
              <a:t> </a:t>
            </a:r>
            <a:r>
              <a:rPr lang="en-US" sz="3200" dirty="0" err="1"/>
              <a:t>Pán</a:t>
            </a:r>
            <a:r>
              <a:rPr lang="en-US" sz="3200" dirty="0"/>
              <a:t>!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795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Kto</a:t>
            </a:r>
            <a:r>
              <a:rPr lang="en-US" sz="3200" dirty="0"/>
              <a:t> </a:t>
            </a:r>
            <a:r>
              <a:rPr lang="en-US" sz="3200" dirty="0" err="1"/>
              <a:t>som</a:t>
            </a:r>
            <a:r>
              <a:rPr lang="en-US" sz="3200" dirty="0"/>
              <a:t> </a:t>
            </a:r>
            <a:r>
              <a:rPr lang="en-US" sz="3200" dirty="0" err="1"/>
              <a:t>ja</a:t>
            </a:r>
            <a:r>
              <a:rPr lang="en-US" sz="3200" dirty="0"/>
              <a:t>? </a:t>
            </a:r>
            <a:r>
              <a:rPr lang="en-US" sz="3200" dirty="0" err="1"/>
              <a:t>Môj</a:t>
            </a:r>
            <a:r>
              <a:rPr lang="en-US" sz="3200" dirty="0"/>
              <a:t> </a:t>
            </a:r>
            <a:r>
              <a:rPr lang="en-US" sz="3200" dirty="0" err="1"/>
              <a:t>Boh</a:t>
            </a:r>
            <a:r>
              <a:rPr lang="en-US" sz="3200" dirty="0"/>
              <a:t> -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pamätáš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mňa</a:t>
            </a:r>
            <a:r>
              <a:rPr lang="en-US" sz="3200" dirty="0"/>
              <a:t> </a:t>
            </a:r>
            <a:r>
              <a:rPr lang="en-US" sz="3200" dirty="0" err="1"/>
              <a:t>stále</a:t>
            </a:r>
            <a:r>
              <a:rPr lang="en-US" sz="3200" dirty="0"/>
              <a:t>! </a:t>
            </a:r>
            <a:br>
              <a:rPr lang="en-US" sz="3200" dirty="0"/>
            </a:br>
            <a:r>
              <a:rPr lang="en-US" sz="3200" dirty="0" err="1"/>
              <a:t>Kto</a:t>
            </a:r>
            <a:r>
              <a:rPr lang="en-US" sz="3200" dirty="0"/>
              <a:t> </a:t>
            </a:r>
            <a:r>
              <a:rPr lang="en-US" sz="3200" dirty="0" err="1"/>
              <a:t>som</a:t>
            </a:r>
            <a:r>
              <a:rPr lang="en-US" sz="3200" dirty="0"/>
              <a:t> </a:t>
            </a:r>
            <a:r>
              <a:rPr lang="en-US" sz="3200" dirty="0" err="1"/>
              <a:t>ja</a:t>
            </a:r>
            <a:r>
              <a:rPr lang="en-US" sz="3200" dirty="0"/>
              <a:t>? </a:t>
            </a:r>
            <a:r>
              <a:rPr lang="en-US" sz="3200" dirty="0" err="1"/>
              <a:t>Môj</a:t>
            </a:r>
            <a:r>
              <a:rPr lang="en-US" sz="3200" dirty="0"/>
              <a:t> </a:t>
            </a:r>
            <a:r>
              <a:rPr lang="en-US" sz="3200" dirty="0" err="1"/>
              <a:t>Boh</a:t>
            </a:r>
            <a:r>
              <a:rPr lang="en-US" sz="3200" dirty="0"/>
              <a:t> -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ruky</a:t>
            </a:r>
            <a:r>
              <a:rPr lang="en-US" sz="3200" dirty="0"/>
              <a:t> mi </a:t>
            </a:r>
            <a:r>
              <a:rPr lang="en-US" sz="3200" dirty="0" err="1"/>
              <a:t>dvíhať</a:t>
            </a:r>
            <a:r>
              <a:rPr lang="en-US" sz="3200" dirty="0"/>
              <a:t> </a:t>
            </a:r>
            <a:r>
              <a:rPr lang="en-US" sz="3200" dirty="0" err="1"/>
              <a:t>chceš</a:t>
            </a:r>
            <a:r>
              <a:rPr lang="en-US" sz="3200" dirty="0"/>
              <a:t>! </a:t>
            </a:r>
            <a:br>
              <a:rPr lang="en-US" sz="3200" dirty="0"/>
            </a:br>
            <a:r>
              <a:rPr lang="en-US" sz="3200" dirty="0" err="1"/>
              <a:t>Kto</a:t>
            </a:r>
            <a:r>
              <a:rPr lang="en-US" sz="3200" dirty="0"/>
              <a:t> </a:t>
            </a:r>
            <a:r>
              <a:rPr lang="en-US" sz="3200" dirty="0" err="1"/>
              <a:t>som</a:t>
            </a:r>
            <a:r>
              <a:rPr lang="en-US" sz="3200" dirty="0"/>
              <a:t> </a:t>
            </a:r>
            <a:r>
              <a:rPr lang="en-US" sz="3200" dirty="0" err="1"/>
              <a:t>ja</a:t>
            </a:r>
            <a:r>
              <a:rPr lang="en-US" sz="3200" dirty="0"/>
              <a:t>? </a:t>
            </a:r>
            <a:r>
              <a:rPr lang="en-US" sz="3200" dirty="0" err="1"/>
              <a:t>Môj</a:t>
            </a:r>
            <a:r>
              <a:rPr lang="en-US" sz="3200" dirty="0"/>
              <a:t> </a:t>
            </a:r>
            <a:r>
              <a:rPr lang="en-US" sz="3200" dirty="0" err="1"/>
              <a:t>Boh</a:t>
            </a:r>
            <a:r>
              <a:rPr lang="en-US" sz="3200" dirty="0"/>
              <a:t> -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každý</a:t>
            </a:r>
            <a:r>
              <a:rPr lang="en-US" sz="3200" dirty="0"/>
              <a:t> </a:t>
            </a:r>
            <a:r>
              <a:rPr lang="en-US" sz="3200" dirty="0" err="1"/>
              <a:t>deň</a:t>
            </a:r>
            <a:r>
              <a:rPr lang="en-US" sz="3200" dirty="0"/>
              <a:t> </a:t>
            </a:r>
            <a:r>
              <a:rPr lang="en-US" sz="3200" dirty="0" err="1"/>
              <a:t>dávaš</a:t>
            </a:r>
            <a:r>
              <a:rPr lang="en-US" sz="3200" dirty="0"/>
              <a:t> mi </a:t>
            </a:r>
            <a:r>
              <a:rPr lang="en-US" sz="3200" dirty="0" err="1"/>
              <a:t>nádej</a:t>
            </a:r>
            <a:r>
              <a:rPr lang="en-US" sz="3200" dirty="0"/>
              <a:t>!</a:t>
            </a:r>
            <a:br>
              <a:rPr lang="en-US" sz="3200" dirty="0"/>
            </a:br>
            <a:r>
              <a:rPr lang="en-US" sz="3200" dirty="0" err="1"/>
              <a:t>Nikdy</a:t>
            </a:r>
            <a:r>
              <a:rPr lang="en-US" sz="3200" dirty="0"/>
              <a:t> </a:t>
            </a:r>
            <a:r>
              <a:rPr lang="en-US" sz="3200" dirty="0" err="1"/>
              <a:t>nenájdem</a:t>
            </a:r>
            <a:r>
              <a:rPr lang="en-US" sz="3200" dirty="0"/>
              <a:t> </a:t>
            </a:r>
            <a:r>
              <a:rPr lang="en-US" sz="3200" dirty="0" err="1"/>
              <a:t>slová</a:t>
            </a:r>
            <a:r>
              <a:rPr lang="en-US" sz="3200" dirty="0"/>
              <a:t> </a:t>
            </a:r>
            <a:r>
              <a:rPr lang="en-US" sz="3200" dirty="0" err="1"/>
              <a:t>jak</a:t>
            </a:r>
            <a:r>
              <a:rPr lang="en-US" sz="3200" dirty="0"/>
              <a:t> </a:t>
            </a:r>
            <a:r>
              <a:rPr lang="en-US" sz="3200" dirty="0" err="1"/>
              <a:t>vďaku</a:t>
            </a:r>
            <a:r>
              <a:rPr lang="en-US" sz="3200" dirty="0"/>
              <a:t> Ti </a:t>
            </a:r>
            <a:r>
              <a:rPr lang="en-US" sz="3200" dirty="0" err="1"/>
              <a:t>vyznať</a:t>
            </a:r>
            <a:r>
              <a:rPr lang="en-US" sz="3200" dirty="0"/>
              <a:t> </a:t>
            </a:r>
            <a:r>
              <a:rPr lang="en-US" sz="3200" dirty="0" err="1"/>
              <a:t>smiem</a:t>
            </a:r>
            <a:r>
              <a:rPr lang="en-US" sz="3200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54268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Ďakujem</a:t>
            </a:r>
            <a:r>
              <a:rPr lang="en-US" sz="3200" dirty="0"/>
              <a:t>,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pred</a:t>
            </a:r>
            <a:r>
              <a:rPr lang="en-US" sz="3200" dirty="0"/>
              <a:t> </a:t>
            </a:r>
            <a:r>
              <a:rPr lang="en-US" sz="3200" dirty="0" err="1"/>
              <a:t>Tebou</a:t>
            </a:r>
            <a:r>
              <a:rPr lang="en-US" sz="3200" dirty="0"/>
              <a:t> </a:t>
            </a:r>
            <a:r>
              <a:rPr lang="en-US" sz="3200" dirty="0" err="1"/>
              <a:t>môžem</a:t>
            </a:r>
            <a:r>
              <a:rPr lang="en-US" sz="3200" dirty="0"/>
              <a:t> </a:t>
            </a:r>
            <a:r>
              <a:rPr lang="en-US" sz="3200" dirty="0" err="1"/>
              <a:t>tu</a:t>
            </a:r>
            <a:r>
              <a:rPr lang="en-US" sz="3200" dirty="0"/>
              <a:t> </a:t>
            </a:r>
            <a:r>
              <a:rPr lang="en-US" sz="3200" dirty="0" err="1"/>
              <a:t>stáť</a:t>
            </a:r>
            <a:r>
              <a:rPr lang="en-US" sz="3200" dirty="0"/>
              <a:t>. </a:t>
            </a:r>
            <a:br>
              <a:rPr lang="en-US" sz="3200" dirty="0"/>
            </a:br>
            <a:r>
              <a:rPr lang="en-US" sz="3200" dirty="0" err="1"/>
              <a:t>Ďakujem</a:t>
            </a:r>
            <a:r>
              <a:rPr lang="en-US" sz="3200" dirty="0"/>
              <a:t>,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Otcom</a:t>
            </a:r>
            <a:r>
              <a:rPr lang="en-US" sz="3200" dirty="0"/>
              <a:t> </a:t>
            </a:r>
            <a:r>
              <a:rPr lang="en-US" sz="3200" dirty="0" err="1"/>
              <a:t>ťa</a:t>
            </a:r>
            <a:r>
              <a:rPr lang="en-US" sz="3200" dirty="0"/>
              <a:t> </a:t>
            </a:r>
            <a:r>
              <a:rPr lang="en-US" sz="3200" dirty="0" err="1"/>
              <a:t>smiem</a:t>
            </a:r>
            <a:r>
              <a:rPr lang="en-US" sz="3200" dirty="0"/>
              <a:t> </a:t>
            </a:r>
            <a:r>
              <a:rPr lang="en-US" sz="3200" dirty="0" err="1"/>
              <a:t>nazývať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Ďakujem</a:t>
            </a:r>
            <a:r>
              <a:rPr lang="en-US" sz="3200" dirty="0"/>
              <a:t>,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pred</a:t>
            </a:r>
            <a:r>
              <a:rPr lang="en-US" sz="3200" dirty="0"/>
              <a:t> </a:t>
            </a:r>
            <a:r>
              <a:rPr lang="en-US" sz="3200" dirty="0" err="1"/>
              <a:t>Tebou</a:t>
            </a:r>
            <a:r>
              <a:rPr lang="en-US" sz="3200" dirty="0"/>
              <a:t> </a:t>
            </a:r>
            <a:r>
              <a:rPr lang="en-US" sz="3200" dirty="0" err="1"/>
              <a:t>môžem</a:t>
            </a:r>
            <a:r>
              <a:rPr lang="en-US" sz="3200" dirty="0"/>
              <a:t> </a:t>
            </a:r>
            <a:r>
              <a:rPr lang="en-US" sz="3200" dirty="0" err="1"/>
              <a:t>tu</a:t>
            </a:r>
            <a:r>
              <a:rPr lang="en-US" sz="3200" dirty="0"/>
              <a:t> </a:t>
            </a:r>
            <a:r>
              <a:rPr lang="en-US" sz="3200" dirty="0" err="1"/>
              <a:t>stáť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 err="1"/>
              <a:t>Ďakujem</a:t>
            </a:r>
            <a:r>
              <a:rPr lang="en-US" sz="3200" dirty="0"/>
              <a:t>, </a:t>
            </a:r>
            <a:r>
              <a:rPr lang="en-US" sz="3200" dirty="0" err="1"/>
              <a:t>chcem</a:t>
            </a:r>
            <a:r>
              <a:rPr lang="en-US" sz="3200" dirty="0"/>
              <a:t> </a:t>
            </a:r>
            <a:r>
              <a:rPr lang="en-US" sz="3200" dirty="0" err="1"/>
              <a:t>vyznávať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576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42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Keď vyslovíš slovo, stane sa na veky vekov.  Nečiníš veci čo ľutovať by si chcel. Tvoje áno je áno, spoľahnúť môžem sa stále. Tvoje činy sú zázračné, nádherné, to viem.</vt:lpstr>
      <vt:lpstr>Ty si Boh, čo nad všetkým vládneš slávne!  Ty si Boh! Môj Pán! </vt:lpstr>
      <vt:lpstr>Kto som ja? Môj Boh - že pamätáš na mňa stále!  Kto som ja? Môj Boh - že ruky mi dvíhať chceš!  Kto som ja? Môj Boh - že každý deň dávaš mi nádej! Nikdy nenájdem slová jak vďaku Ti vyznať smiem! </vt:lpstr>
      <vt:lpstr>Ďakujem, že pred Tebou môžem tu stáť.  Ďakujem, že Otcom ťa smiem nazývať. Ďakujem, že pred Tebou môžem tu stáť. Ďakujem, chcem vyznávať.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2014-05-02T14:02:19Z</dcterms:created>
  <dcterms:modified xsi:type="dcterms:W3CDTF">2014-05-02T14:03:30Z</dcterms:modified>
</cp:coreProperties>
</file>