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90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spásou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 smtClean="0">
                <a:solidFill>
                  <a:srgbClr val="FFFFFF"/>
                </a:solidFill>
              </a:rPr>
              <a:t>Pán</a:t>
            </a:r>
            <a:r>
              <a:rPr lang="en-US" sz="3600" dirty="0" smtClean="0">
                <a:solidFill>
                  <a:srgbClr val="FFFFFF"/>
                </a:solidFill>
              </a:rPr>
              <a:t>, </a:t>
            </a:r>
            <a:r>
              <a:rPr lang="en-US" sz="3600" dirty="0" err="1" smtClean="0">
                <a:solidFill>
                  <a:srgbClr val="FFFFFF"/>
                </a:solidFill>
              </a:rPr>
              <a:t>nie</a:t>
            </a:r>
            <a:r>
              <a:rPr lang="en-US" sz="3600" dirty="0" smtClean="0">
                <a:solidFill>
                  <a:srgbClr val="FFFFFF"/>
                </a:solidFill>
              </a:rPr>
              <a:t> </a:t>
            </a:r>
            <a:r>
              <a:rPr lang="en-US" sz="3600" dirty="0" smtClean="0">
                <a:solidFill>
                  <a:srgbClr val="FFFFFF"/>
                </a:solidFill>
              </a:rPr>
              <a:t>je </a:t>
            </a:r>
            <a:r>
              <a:rPr lang="en-US" sz="3600" dirty="0" err="1" smtClean="0">
                <a:solidFill>
                  <a:srgbClr val="FFFFFF"/>
                </a:solidFill>
              </a:rPr>
              <a:t>nik</a:t>
            </a:r>
            <a:r>
              <a:rPr lang="en-US" sz="3600" dirty="0" smtClean="0">
                <a:solidFill>
                  <a:srgbClr val="FFFFFF"/>
                </a:solidFill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</a:rPr>
              <a:t>ako</a:t>
            </a:r>
            <a:r>
              <a:rPr lang="en-US" sz="3600" dirty="0" smtClean="0">
                <a:solidFill>
                  <a:srgbClr val="FFFFFF"/>
                </a:solidFill>
              </a:rPr>
              <a:t> </a:t>
            </a:r>
            <a:r>
              <a:rPr lang="en-US" sz="3600" dirty="0" smtClean="0">
                <a:solidFill>
                  <a:srgbClr val="FFFFFF"/>
                </a:solidFill>
              </a:rPr>
              <a:t>Ty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err="1" smtClean="0"/>
              <a:t>chcem</a:t>
            </a:r>
            <a:r>
              <a:rPr lang="en-US" sz="3600" dirty="0" smtClean="0"/>
              <a:t> </a:t>
            </a:r>
            <a:r>
              <a:rPr lang="en-US" sz="3600" dirty="0"/>
              <a:t>v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chváliť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 smtClean="0"/>
              <a:t>môj</a:t>
            </a:r>
            <a:r>
              <a:rPr lang="en-US" sz="3600" dirty="0" smtClean="0"/>
              <a:t>, </a:t>
            </a:r>
            <a:r>
              <a:rPr lang="en-US" sz="3600" dirty="0" err="1" smtClean="0"/>
              <a:t>Kr</a:t>
            </a:r>
            <a:r>
              <a:rPr lang="en-US" sz="3600" dirty="0" err="1" smtClean="0"/>
              <a:t>áľ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</a:t>
            </a:r>
            <a:r>
              <a:rPr lang="en-US" sz="3600" dirty="0" err="1" smtClean="0"/>
              <a:t>ôj</a:t>
            </a:r>
            <a:r>
              <a:rPr lang="en-US" sz="3600" dirty="0" smtClean="0"/>
              <a:t> </a:t>
            </a:r>
            <a:r>
              <a:rPr lang="en-US" sz="3600" dirty="0" err="1"/>
              <a:t>Majster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štítom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záchrancom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, </a:t>
            </a:r>
            <a:r>
              <a:rPr lang="en-US" sz="3600" dirty="0" err="1"/>
              <a:t>Pokoj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dávam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929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vidí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sláva</a:t>
            </a:r>
            <a:r>
              <a:rPr lang="en-US" sz="3600" dirty="0"/>
              <a:t> a </a:t>
            </a:r>
            <a:r>
              <a:rPr lang="en-US" sz="3600" dirty="0" err="1"/>
              <a:t>moc</a:t>
            </a:r>
            <a:r>
              <a:rPr lang="en-US" sz="3600" dirty="0"/>
              <a:t>, </a:t>
            </a:r>
            <a:r>
              <a:rPr lang="en-US" sz="3600" dirty="0" err="1"/>
              <a:t>majestát</a:t>
            </a:r>
            <a:r>
              <a:rPr lang="en-US" sz="3600" dirty="0"/>
              <a:t> Ti </a:t>
            </a:r>
            <a:r>
              <a:rPr lang="en-US" sz="3600" dirty="0" err="1"/>
              <a:t>patrí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hory</a:t>
            </a:r>
            <a:r>
              <a:rPr lang="en-US" sz="3600" dirty="0"/>
              <a:t> pre </a:t>
            </a:r>
            <a:r>
              <a:rPr lang="en-US" sz="3600" dirty="0" err="1"/>
              <a:t>trónom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skláňajú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vládneš</a:t>
            </a:r>
            <a:r>
              <a:rPr lang="en-US" sz="3600" dirty="0"/>
              <a:t> </a:t>
            </a:r>
            <a:r>
              <a:rPr lang="en-US" sz="3600" dirty="0" err="1"/>
              <a:t>slávne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151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Spievam</a:t>
            </a:r>
            <a:r>
              <a:rPr lang="en-US" sz="3600" dirty="0"/>
              <a:t> Ti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a </a:t>
            </a:r>
            <a:r>
              <a:rPr lang="en-US" sz="3600" dirty="0" err="1"/>
              <a:t>Kráľ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navždy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,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mať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dal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...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990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705</TotalTime>
  <Words>24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Môj Ježiš, si spásou  Pán, nie je nik ako Ty chcem v každý čas tak ako dnes Teba chváliť Pán môj, Kráľ</vt:lpstr>
      <vt:lpstr>Môj Majster, si štítom, záchrancom si, Pokoj môj všetko čo viem,  všetko čo mám, Tebe dávam Pán môj rád</vt:lpstr>
      <vt:lpstr>Sám si môj Boh, celá zem nech vidí sláva a moc, majestát Ti patrí hory pre trónom sa skláňajú  a Ty sám vládneš slávne </vt:lpstr>
      <vt:lpstr>Spievam Ti rád,  že si Pán môj a Kráľ navždy chcem stáť, Teba stále mať rád nič nie je viac ako láska čo dal si nám...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12</cp:revision>
  <dcterms:created xsi:type="dcterms:W3CDTF">2013-08-10T20:25:22Z</dcterms:created>
  <dcterms:modified xsi:type="dcterms:W3CDTF">2015-02-08T09:27:04Z</dcterms:modified>
</cp:coreProperties>
</file>