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65" r:id="rId3"/>
    <p:sldId id="267" r:id="rId4"/>
    <p:sldId id="268" r:id="rId5"/>
    <p:sldId id="279" r:id="rId6"/>
    <p:sldId id="278" r:id="rId7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>
        <p:scale>
          <a:sx n="50" d="100"/>
          <a:sy n="50" d="100"/>
        </p:scale>
        <p:origin x="-2916" y="-1782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48" d="100"/>
        <a:sy n="148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2/9/2016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20199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2/9/2016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94982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2/9/2016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79412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2/9/2016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9333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2/9/2016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9526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2/9/2016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43016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2/9/2016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79409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2/9/2016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60677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2/9/2016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1287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2/9/2016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01161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2/9/2016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65745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FECD78-3C8E-49F2-8FAB-59489D168ABB}" type="datetimeFigureOut">
              <a:rPr lang="en-US" smtClean="0"/>
              <a:t>2/9/2016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771123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868284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 err="1"/>
              <a:t>Ako</a:t>
            </a:r>
            <a:r>
              <a:rPr lang="en-US" sz="3600" dirty="0"/>
              <a:t> </a:t>
            </a:r>
            <a:r>
              <a:rPr lang="sk-SK" sz="3600" dirty="0" smtClean="0"/>
              <a:t>t</a:t>
            </a:r>
            <a:r>
              <a:rPr lang="en-US" sz="3600" dirty="0" smtClean="0"/>
              <a:t>y </a:t>
            </a:r>
            <a:r>
              <a:rPr lang="en-US" sz="3600" dirty="0" err="1"/>
              <a:t>nie</a:t>
            </a:r>
            <a:r>
              <a:rPr lang="en-US" sz="3600" dirty="0"/>
              <a:t> je </a:t>
            </a:r>
            <a:r>
              <a:rPr lang="en-US" sz="3600" dirty="0" err="1"/>
              <a:t>nik</a:t>
            </a:r>
            <a:r>
              <a:rPr lang="en-US" sz="3600" dirty="0"/>
              <a:t>, </a:t>
            </a:r>
            <a:br>
              <a:rPr lang="en-US" sz="3600" dirty="0"/>
            </a:br>
            <a:r>
              <a:rPr lang="en-US" sz="3600" dirty="0" err="1"/>
              <a:t>kto</a:t>
            </a:r>
            <a:r>
              <a:rPr lang="en-US" sz="3600" dirty="0"/>
              <a:t> </a:t>
            </a:r>
            <a:r>
              <a:rPr lang="en-US" sz="3600" dirty="0" err="1"/>
              <a:t>určil</a:t>
            </a:r>
            <a:r>
              <a:rPr lang="en-US" sz="3600" dirty="0"/>
              <a:t> </a:t>
            </a:r>
            <a:r>
              <a:rPr lang="en-US" sz="3600" dirty="0" err="1"/>
              <a:t>miesta</a:t>
            </a:r>
            <a:r>
              <a:rPr lang="en-US" sz="3600" dirty="0"/>
              <a:t> </a:t>
            </a:r>
            <a:r>
              <a:rPr lang="en-US" sz="3600" dirty="0" err="1"/>
              <a:t>všetkých</a:t>
            </a:r>
            <a:r>
              <a:rPr lang="en-US" sz="3600" dirty="0"/>
              <a:t> </a:t>
            </a:r>
            <a:r>
              <a:rPr lang="en-US" sz="3600" dirty="0" err="1"/>
              <a:t>hviezd</a:t>
            </a:r>
            <a:r>
              <a:rPr lang="en-US" sz="3600" dirty="0"/>
              <a:t>.</a:t>
            </a:r>
            <a:br>
              <a:rPr lang="en-US" sz="3600" dirty="0"/>
            </a:br>
            <a:r>
              <a:rPr lang="en-US" sz="3600" dirty="0"/>
              <a:t>Ty </a:t>
            </a:r>
            <a:r>
              <a:rPr lang="en-US" sz="3600" dirty="0" err="1"/>
              <a:t>vieš</a:t>
            </a:r>
            <a:r>
              <a:rPr lang="en-US" sz="3600" dirty="0"/>
              <a:t> </a:t>
            </a:r>
            <a:r>
              <a:rPr lang="en-US" sz="3600" dirty="0" err="1"/>
              <a:t>búrku</a:t>
            </a:r>
            <a:r>
              <a:rPr lang="en-US" sz="3600" dirty="0"/>
              <a:t> </a:t>
            </a:r>
            <a:r>
              <a:rPr lang="en-US" sz="3600" dirty="0" err="1"/>
              <a:t>utíšiť</a:t>
            </a:r>
            <a:r>
              <a:rPr lang="en-US" sz="3600" dirty="0"/>
              <a:t>, </a:t>
            </a:r>
            <a:br>
              <a:rPr lang="en-US" sz="3600" dirty="0"/>
            </a:br>
            <a:r>
              <a:rPr lang="en-US" sz="3600" dirty="0" err="1"/>
              <a:t>ktorá</a:t>
            </a:r>
            <a:r>
              <a:rPr lang="en-US" sz="3600" dirty="0"/>
              <a:t> </a:t>
            </a:r>
            <a:r>
              <a:rPr lang="en-US" sz="3600" dirty="0" err="1"/>
              <a:t>zúri</a:t>
            </a:r>
            <a:r>
              <a:rPr lang="en-US" sz="3600" dirty="0"/>
              <a:t> </a:t>
            </a:r>
            <a:r>
              <a:rPr lang="en-US" sz="3600" dirty="0" err="1"/>
              <a:t>vôkol</a:t>
            </a:r>
            <a:r>
              <a:rPr lang="en-US" sz="3600" dirty="0"/>
              <a:t> </a:t>
            </a:r>
            <a:r>
              <a:rPr lang="en-US" sz="3600" dirty="0" err="1"/>
              <a:t>mňa</a:t>
            </a:r>
            <a:r>
              <a:rPr lang="en-US" sz="3600" dirty="0"/>
              <a:t>.</a:t>
            </a:r>
            <a:endParaRPr lang="en-US" sz="3500" dirty="0"/>
          </a:p>
        </p:txBody>
      </p:sp>
    </p:spTree>
    <p:extLst>
      <p:ext uri="{BB962C8B-B14F-4D97-AF65-F5344CB8AC3E}">
        <p14:creationId xmlns:p14="http://schemas.microsoft.com/office/powerpoint/2010/main" val="33131234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 err="1"/>
              <a:t>Ako</a:t>
            </a:r>
            <a:r>
              <a:rPr lang="en-US" sz="3600" dirty="0"/>
              <a:t> </a:t>
            </a:r>
            <a:r>
              <a:rPr lang="sk-SK" sz="3600" dirty="0" smtClean="0"/>
              <a:t>t</a:t>
            </a:r>
            <a:r>
              <a:rPr lang="en-US" sz="3600" dirty="0" smtClean="0"/>
              <a:t>y </a:t>
            </a:r>
            <a:r>
              <a:rPr lang="en-US" sz="3600" dirty="0" err="1"/>
              <a:t>nie</a:t>
            </a:r>
            <a:r>
              <a:rPr lang="en-US" sz="3600" dirty="0"/>
              <a:t> je </a:t>
            </a:r>
            <a:r>
              <a:rPr lang="en-US" sz="3600" dirty="0" err="1"/>
              <a:t>nik</a:t>
            </a:r>
            <a:r>
              <a:rPr lang="en-US" sz="3600" dirty="0"/>
              <a:t>, </a:t>
            </a:r>
            <a:br>
              <a:rPr lang="en-US" sz="3600" dirty="0"/>
            </a:br>
            <a:r>
              <a:rPr lang="en-US" sz="3600" dirty="0" err="1"/>
              <a:t>svetlo</a:t>
            </a:r>
            <a:r>
              <a:rPr lang="en-US" sz="3600" dirty="0"/>
              <a:t> </a:t>
            </a:r>
            <a:r>
              <a:rPr lang="en-US" sz="3600" dirty="0" err="1"/>
              <a:t>rána</a:t>
            </a:r>
            <a:r>
              <a:rPr lang="en-US" sz="3600" dirty="0"/>
              <a:t> </a:t>
            </a:r>
            <a:r>
              <a:rPr lang="en-US" sz="3600" dirty="0" err="1" smtClean="0"/>
              <a:t>prinášaš</a:t>
            </a:r>
            <a:r>
              <a:rPr lang="en-US" sz="3600" dirty="0" smtClean="0"/>
              <a:t>, </a:t>
            </a:r>
            <a:r>
              <a:rPr lang="en-US" sz="3600" dirty="0"/>
              <a:t/>
            </a:r>
            <a:br>
              <a:rPr lang="en-US" sz="3600" dirty="0"/>
            </a:br>
            <a:r>
              <a:rPr lang="en-US" sz="3600" dirty="0" err="1"/>
              <a:t>nádej</a:t>
            </a:r>
            <a:r>
              <a:rPr lang="en-US" sz="3600" dirty="0"/>
              <a:t> </a:t>
            </a:r>
            <a:r>
              <a:rPr lang="en-US" sz="3600" dirty="0" err="1"/>
              <a:t>všetkým</a:t>
            </a:r>
            <a:r>
              <a:rPr lang="en-US" sz="3600" dirty="0"/>
              <a:t> </a:t>
            </a:r>
            <a:r>
              <a:rPr lang="en-US" sz="3600" dirty="0" err="1"/>
              <a:t>istotu</a:t>
            </a:r>
            <a:r>
              <a:rPr lang="en-US" sz="3600" dirty="0"/>
              <a:t> </a:t>
            </a:r>
            <a:r>
              <a:rPr lang="en-US" sz="3600" dirty="0" err="1"/>
              <a:t>mám</a:t>
            </a:r>
            <a:r>
              <a:rPr lang="en-US" sz="3600" dirty="0"/>
              <a:t>, </a:t>
            </a:r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en-US" sz="3600" dirty="0" err="1" smtClean="0"/>
              <a:t>že</a:t>
            </a:r>
            <a:r>
              <a:rPr lang="en-US" sz="3600" dirty="0" smtClean="0"/>
              <a:t> </a:t>
            </a:r>
            <a:r>
              <a:rPr lang="en-US" sz="3600" dirty="0" err="1"/>
              <a:t>máš</a:t>
            </a:r>
            <a:r>
              <a:rPr lang="en-US" sz="3600" dirty="0"/>
              <a:t> ma </a:t>
            </a:r>
            <a:r>
              <a:rPr lang="en-US" sz="3600" dirty="0" err="1"/>
              <a:t>rád</a:t>
            </a:r>
            <a:r>
              <a:rPr lang="en-US" sz="3600" dirty="0"/>
              <a:t>.</a:t>
            </a:r>
            <a:endParaRPr lang="en-US" sz="3500" dirty="0"/>
          </a:p>
        </p:txBody>
      </p:sp>
    </p:spTree>
    <p:extLst>
      <p:ext uri="{BB962C8B-B14F-4D97-AF65-F5344CB8AC3E}">
        <p14:creationId xmlns:p14="http://schemas.microsoft.com/office/powerpoint/2010/main" val="24364737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 err="1"/>
              <a:t>Majestátny</a:t>
            </a:r>
            <a:r>
              <a:rPr lang="en-US" sz="3600" dirty="0"/>
              <a:t> </a:t>
            </a:r>
            <a:r>
              <a:rPr lang="en-US" sz="3600" dirty="0" err="1"/>
              <a:t>si</a:t>
            </a:r>
            <a:r>
              <a:rPr lang="en-US" sz="3600" dirty="0"/>
              <a:t>, </a:t>
            </a:r>
            <a:r>
              <a:rPr lang="en-US" sz="3600" dirty="0" err="1"/>
              <a:t>zázračný</a:t>
            </a:r>
            <a:r>
              <a:rPr lang="en-US" sz="3600" dirty="0"/>
              <a:t>,</a:t>
            </a:r>
            <a:br>
              <a:rPr lang="en-US" sz="3600" dirty="0"/>
            </a:br>
            <a:r>
              <a:rPr lang="en-US" sz="3600" dirty="0" err="1"/>
              <a:t>úžasný</a:t>
            </a:r>
            <a:r>
              <a:rPr lang="en-US" sz="3600" dirty="0"/>
              <a:t>, </a:t>
            </a:r>
            <a:r>
              <a:rPr lang="en-US" sz="3600" dirty="0" err="1"/>
              <a:t>nádherný</a:t>
            </a:r>
            <a:r>
              <a:rPr lang="en-US" sz="3600" dirty="0"/>
              <a:t> </a:t>
            </a:r>
            <a:r>
              <a:rPr lang="en-US" sz="3600" dirty="0" err="1"/>
              <a:t>Ježiš</a:t>
            </a:r>
            <a:r>
              <a:rPr lang="en-US" sz="3600" dirty="0"/>
              <a:t>,</a:t>
            </a:r>
            <a:br>
              <a:rPr lang="en-US" sz="3600" dirty="0"/>
            </a:br>
            <a:r>
              <a:rPr lang="en-US" sz="3600" dirty="0" err="1"/>
              <a:t>nevyrovná</a:t>
            </a:r>
            <a:r>
              <a:rPr lang="en-US" sz="3600" dirty="0"/>
              <a:t> </a:t>
            </a:r>
            <a:r>
              <a:rPr lang="en-US" sz="3600" dirty="0" err="1"/>
              <a:t>sa</a:t>
            </a:r>
            <a:r>
              <a:rPr lang="en-US" sz="3600" dirty="0"/>
              <a:t> </a:t>
            </a:r>
            <a:r>
              <a:rPr lang="en-US" sz="3600" dirty="0" err="1"/>
              <a:t>nikdy</a:t>
            </a:r>
            <a:r>
              <a:rPr lang="en-US" sz="3600" dirty="0"/>
              <a:t> </a:t>
            </a:r>
            <a:r>
              <a:rPr lang="en-US" sz="3600" dirty="0" err="1"/>
              <a:t>nik</a:t>
            </a:r>
            <a:r>
              <a:rPr lang="en-US" sz="3600" dirty="0"/>
              <a:t>, </a:t>
            </a:r>
            <a:r>
              <a:rPr lang="sk-SK" sz="3600" dirty="0" smtClean="0"/>
              <a:t>t</a:t>
            </a:r>
            <a:r>
              <a:rPr lang="en-US" sz="3600" dirty="0" err="1" smtClean="0"/>
              <a:t>ebe</a:t>
            </a:r>
            <a:r>
              <a:rPr lang="en-US" sz="3600" dirty="0" smtClean="0"/>
              <a:t> </a:t>
            </a:r>
            <a:r>
              <a:rPr lang="en-US" sz="3600" dirty="0" err="1"/>
              <a:t>Ježiš</a:t>
            </a:r>
            <a:r>
              <a:rPr lang="en-US" sz="3600" dirty="0"/>
              <a:t>.</a:t>
            </a:r>
            <a:endParaRPr lang="en-US" sz="3500" dirty="0"/>
          </a:p>
        </p:txBody>
      </p:sp>
    </p:spTree>
    <p:extLst>
      <p:ext uri="{BB962C8B-B14F-4D97-AF65-F5344CB8AC3E}">
        <p14:creationId xmlns:p14="http://schemas.microsoft.com/office/powerpoint/2010/main" val="12088122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sk-SK" sz="3600" dirty="0" smtClean="0"/>
              <a:t>S večernou zorou, </a:t>
            </a:r>
            <a:br>
              <a:rPr lang="sk-SK" sz="3600" dirty="0" smtClean="0"/>
            </a:br>
            <a:r>
              <a:rPr lang="sk-SK" sz="3600" dirty="0" smtClean="0"/>
              <a:t>si piesňou mojou</a:t>
            </a:r>
            <a:br>
              <a:rPr lang="sk-SK" sz="3600" dirty="0" smtClean="0"/>
            </a:br>
            <a:r>
              <a:rPr lang="sk-SK" sz="3600" dirty="0" smtClean="0"/>
              <a:t>a každým ránom znie, </a:t>
            </a:r>
            <a:br>
              <a:rPr lang="sk-SK" sz="3600" dirty="0" smtClean="0"/>
            </a:br>
            <a:r>
              <a:rPr lang="sk-SK" sz="3600" dirty="0" smtClean="0"/>
              <a:t>pieseň nás, detí tvojich.</a:t>
            </a:r>
            <a:endParaRPr lang="en-US" sz="3500" dirty="0"/>
          </a:p>
        </p:txBody>
      </p:sp>
    </p:spTree>
    <p:extLst>
      <p:ext uri="{BB962C8B-B14F-4D97-AF65-F5344CB8AC3E}">
        <p14:creationId xmlns:p14="http://schemas.microsoft.com/office/powerpoint/2010/main" val="8326189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95415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>
</file>

<file path=ppt/theme/theme1.xml><?xml version="1.0" encoding="utf-8"?>
<a:theme xmlns:a="http://schemas.openxmlformats.org/drawingml/2006/main" name="_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_template</Template>
  <TotalTime>0</TotalTime>
  <Words>23</Words>
  <Application>Microsoft Office PowerPoint</Application>
  <PresentationFormat>On-screen Show (16:9)</PresentationFormat>
  <Paragraphs>4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_template</vt:lpstr>
      <vt:lpstr>PowerPoint Presentation</vt:lpstr>
      <vt:lpstr>Ako ty nie je nik,  kto určil miesta všetkých hviezd. Ty vieš búrku utíšiť,  ktorá zúri vôkol mňa.</vt:lpstr>
      <vt:lpstr>Ako ty nie je nik,  svetlo rána prinášaš,  nádej všetkým istotu mám,  že máš ma rád.</vt:lpstr>
      <vt:lpstr>Majestátny si, zázračný, úžasný, nádherný Ježiš, nevyrovná sa nikdy nik, tebe Ježiš.</vt:lpstr>
      <vt:lpstr>S večernou zorou,  si piesňou mojou a každým ránom znie,  pieseň nás, detí tvojich.</vt:lpstr>
      <vt:lpstr>PowerPoint Presentation</vt:lpstr>
    </vt:vector>
  </TitlesOfParts>
  <Company>HP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Marek Tomašovič</dc:creator>
  <cp:lastModifiedBy>M53920</cp:lastModifiedBy>
  <cp:revision>5</cp:revision>
  <dcterms:created xsi:type="dcterms:W3CDTF">2014-01-08T14:50:38Z</dcterms:created>
  <dcterms:modified xsi:type="dcterms:W3CDTF">2016-02-09T09:35:04Z</dcterms:modified>
</cp:coreProperties>
</file>