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Autofit/>
          </a:bodyPr>
          <a:lstStyle/>
          <a:p>
            <a:r>
              <a:rPr lang="sk-SK" sz="3600" dirty="0" err="1" smtClean="0"/>
              <a:t>Můj</a:t>
            </a:r>
            <a:r>
              <a:rPr lang="sk-SK" sz="3600" dirty="0" smtClean="0"/>
              <a:t> </a:t>
            </a:r>
            <a:r>
              <a:rPr lang="sk-SK" sz="3600" dirty="0" err="1" smtClean="0"/>
              <a:t>Bůh</a:t>
            </a:r>
            <a:r>
              <a:rPr lang="sk-SK" sz="3600" dirty="0" smtClean="0"/>
              <a:t> je </a:t>
            </a:r>
            <a:r>
              <a:rPr lang="sk-SK" sz="3600" dirty="0" err="1" smtClean="0"/>
              <a:t>můj</a:t>
            </a:r>
            <a:r>
              <a:rPr lang="sk-SK" sz="3600" dirty="0" smtClean="0"/>
              <a:t> </a:t>
            </a:r>
            <a:r>
              <a:rPr lang="sk-SK" sz="3600" dirty="0" err="1" smtClean="0"/>
              <a:t>štít,je</a:t>
            </a:r>
            <a:r>
              <a:rPr lang="sk-SK" sz="3600" dirty="0" smtClean="0"/>
              <a:t> </a:t>
            </a:r>
            <a:r>
              <a:rPr lang="sk-SK" sz="3600" dirty="0" err="1" smtClean="0"/>
              <a:t>mou</a:t>
            </a:r>
            <a:r>
              <a:rPr lang="sk-SK" sz="3600" dirty="0" smtClean="0"/>
              <a:t> </a:t>
            </a:r>
            <a:r>
              <a:rPr lang="sk-SK" sz="3600" dirty="0" err="1" smtClean="0"/>
              <a:t>písni</a:t>
            </a:r>
            <a:r>
              <a:rPr lang="sk-SK" sz="3600" dirty="0" smtClean="0"/>
              <a:t> . </a:t>
            </a:r>
            <a:br>
              <a:rPr lang="sk-SK" sz="3600" dirty="0" smtClean="0"/>
            </a:br>
            <a:r>
              <a:rPr lang="sk-SK" sz="3600" dirty="0" err="1" smtClean="0"/>
              <a:t>Já</a:t>
            </a:r>
            <a:r>
              <a:rPr lang="sk-SK" sz="3600" dirty="0" smtClean="0"/>
              <a:t> </a:t>
            </a:r>
            <a:r>
              <a:rPr lang="sk-SK" sz="3600" dirty="0" err="1" smtClean="0"/>
              <a:t>vím</a:t>
            </a:r>
            <a:r>
              <a:rPr lang="sk-SK" sz="3600" dirty="0" smtClean="0"/>
              <a:t>, On mi </a:t>
            </a:r>
            <a:r>
              <a:rPr lang="sk-SK" sz="3600" dirty="0" err="1" smtClean="0"/>
              <a:t>odpoví</a:t>
            </a:r>
            <a:r>
              <a:rPr lang="sk-SK" sz="3600" dirty="0" smtClean="0"/>
              <a:t>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a </a:t>
            </a:r>
            <a:r>
              <a:rPr lang="sk-SK" sz="3600" dirty="0" smtClean="0"/>
              <a:t>mocí </a:t>
            </a:r>
            <a:r>
              <a:rPr lang="sk-SK" sz="3600" dirty="0" err="1" smtClean="0"/>
              <a:t>Svého</a:t>
            </a:r>
            <a:r>
              <a:rPr lang="sk-SK" sz="3600" dirty="0" smtClean="0"/>
              <a:t> </a:t>
            </a:r>
            <a:r>
              <a:rPr lang="sk-SK" sz="3600" dirty="0" err="1" smtClean="0"/>
              <a:t>jména</a:t>
            </a:r>
            <a:r>
              <a:rPr lang="sk-SK" sz="3600" dirty="0" smtClean="0"/>
              <a:t> </a:t>
            </a:r>
            <a:r>
              <a:rPr lang="sk-SK" sz="3600" dirty="0" err="1" smtClean="0"/>
              <a:t>vysvobodí</a:t>
            </a:r>
            <a:r>
              <a:rPr lang="sk-SK" sz="3600" dirty="0" smtClean="0"/>
              <a:t>.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Autofit/>
          </a:bodyPr>
          <a:lstStyle/>
          <a:p>
            <a:r>
              <a:rPr lang="sk-SK" sz="3600" dirty="0" smtClean="0"/>
              <a:t>Chci </a:t>
            </a:r>
            <a:r>
              <a:rPr lang="sk-SK" sz="3600" dirty="0" smtClean="0"/>
              <a:t>žít </a:t>
            </a:r>
            <a:r>
              <a:rPr lang="sk-SK" sz="3600" dirty="0" err="1" smtClean="0"/>
              <a:t>ve</a:t>
            </a:r>
            <a:r>
              <a:rPr lang="sk-SK" sz="3600" dirty="0" smtClean="0"/>
              <a:t> </a:t>
            </a:r>
            <a:r>
              <a:rPr lang="sk-SK" sz="3600" dirty="0" err="1" smtClean="0"/>
              <a:t>stínu</a:t>
            </a:r>
            <a:r>
              <a:rPr lang="sk-SK" sz="3600" dirty="0" smtClean="0"/>
              <a:t> </a:t>
            </a:r>
            <a:r>
              <a:rPr lang="sk-SK" sz="3600" dirty="0" err="1" smtClean="0"/>
              <a:t>křídel</a:t>
            </a:r>
            <a:r>
              <a:rPr lang="sk-SK" sz="3600" dirty="0" smtClean="0"/>
              <a:t> </a:t>
            </a:r>
            <a:r>
              <a:rPr lang="sk-SK" sz="3600" dirty="0" err="1" smtClean="0"/>
              <a:t>Tvých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err="1" smtClean="0"/>
              <a:t>spěchám</a:t>
            </a:r>
            <a:r>
              <a:rPr lang="sk-SK" sz="3600" dirty="0" smtClean="0"/>
              <a:t> </a:t>
            </a:r>
            <a:r>
              <a:rPr lang="sk-SK" sz="3600" dirty="0" smtClean="0"/>
              <a:t>do </a:t>
            </a:r>
            <a:r>
              <a:rPr lang="sk-SK" sz="3600" dirty="0" err="1" smtClean="0"/>
              <a:t>stínu</a:t>
            </a:r>
            <a:r>
              <a:rPr lang="sk-SK" sz="3600" dirty="0" smtClean="0"/>
              <a:t> </a:t>
            </a:r>
            <a:r>
              <a:rPr lang="sk-SK" sz="3600" dirty="0" err="1" smtClean="0"/>
              <a:t>křídel</a:t>
            </a:r>
            <a:r>
              <a:rPr lang="sk-SK" sz="3600" dirty="0" smtClean="0"/>
              <a:t> </a:t>
            </a:r>
            <a:r>
              <a:rPr lang="sk-SK" sz="3600" dirty="0" err="1" smtClean="0"/>
              <a:t>Tvých</a:t>
            </a:r>
            <a:r>
              <a:rPr lang="sk-SK" sz="3600" dirty="0" smtClean="0"/>
              <a:t>, </a:t>
            </a:r>
            <a:br>
              <a:rPr lang="sk-SK" sz="3600" dirty="0" smtClean="0"/>
            </a:br>
            <a:r>
              <a:rPr lang="sk-SK" sz="3600" dirty="0" err="1" smtClean="0"/>
              <a:t>smím</a:t>
            </a:r>
            <a:r>
              <a:rPr lang="sk-SK" sz="3600" dirty="0" smtClean="0"/>
              <a:t> žít </a:t>
            </a:r>
            <a:r>
              <a:rPr lang="sk-SK" sz="3600" dirty="0" err="1" smtClean="0"/>
              <a:t>ve</a:t>
            </a:r>
            <a:r>
              <a:rPr lang="sk-SK" sz="3600" dirty="0" smtClean="0"/>
              <a:t> </a:t>
            </a:r>
            <a:r>
              <a:rPr lang="sk-SK" sz="3600" dirty="0" err="1" smtClean="0"/>
              <a:t>stínu</a:t>
            </a:r>
            <a:r>
              <a:rPr lang="sk-SK" sz="3600" dirty="0" smtClean="0"/>
              <a:t> </a:t>
            </a:r>
            <a:r>
              <a:rPr lang="sk-SK" sz="3600" dirty="0" err="1" smtClean="0"/>
              <a:t>křídel</a:t>
            </a:r>
            <a:r>
              <a:rPr lang="sk-SK" sz="3600" dirty="0" smtClean="0"/>
              <a:t> </a:t>
            </a:r>
            <a:r>
              <a:rPr lang="sk-SK" sz="3600" dirty="0" err="1" smtClean="0"/>
              <a:t>Tvých</a:t>
            </a:r>
            <a:r>
              <a:rPr lang="sk-SK" sz="3600" dirty="0" smtClean="0"/>
              <a:t>. </a:t>
            </a:r>
            <a:br>
              <a:rPr lang="sk-SK" sz="3600" dirty="0" smtClean="0"/>
            </a:br>
            <a:r>
              <a:rPr lang="sk-SK" sz="3600" dirty="0" err="1" smtClean="0"/>
              <a:t>Teď</a:t>
            </a:r>
            <a:r>
              <a:rPr lang="sk-SK" sz="3600" dirty="0" smtClean="0"/>
              <a:t> </a:t>
            </a:r>
            <a:r>
              <a:rPr lang="sk-SK" sz="3600" dirty="0" err="1" smtClean="0"/>
              <a:t>smím</a:t>
            </a:r>
            <a:r>
              <a:rPr lang="sk-SK" sz="3600" dirty="0" smtClean="0"/>
              <a:t> </a:t>
            </a:r>
            <a:r>
              <a:rPr lang="sk-SK" sz="3600" dirty="0" err="1" smtClean="0"/>
              <a:t>jít</a:t>
            </a:r>
            <a:r>
              <a:rPr lang="sk-SK" sz="3600" dirty="0" smtClean="0"/>
              <a:t> v pokoji </a:t>
            </a:r>
            <a:r>
              <a:rPr lang="sk-SK" sz="3600" dirty="0" err="1" smtClean="0"/>
              <a:t>dál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err="1" smtClean="0"/>
              <a:t>vím,že</a:t>
            </a:r>
            <a:r>
              <a:rPr lang="sk-SK" sz="3600" dirty="0" smtClean="0"/>
              <a:t> </a:t>
            </a:r>
            <a:r>
              <a:rPr lang="sk-SK" sz="3600" dirty="0" err="1" smtClean="0"/>
              <a:t>jsi</a:t>
            </a:r>
            <a:r>
              <a:rPr lang="sk-SK" sz="3600" dirty="0" smtClean="0"/>
              <a:t> </a:t>
            </a:r>
            <a:r>
              <a:rPr lang="sk-SK" sz="3600" dirty="0" err="1" smtClean="0"/>
              <a:t>blízko,haleluja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4</TotalTime>
  <Words>15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_sablona</vt:lpstr>
      <vt:lpstr>Snímka 1</vt:lpstr>
      <vt:lpstr>Můj Bůh je můj štít,je mou písni .  Já vím, On mi odpoví  a mocí Svého jména vysvobodí. </vt:lpstr>
      <vt:lpstr>Chci žít ve stínu křídel Tvých, spěchám do stínu křídel Tvých,  smím žít ve stínu křídel Tvých.  Teď smím jít v pokoji dál, vím,že jsi blízko,haleluja </vt:lpstr>
      <vt:lpstr>Snímka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8</cp:revision>
  <dcterms:created xsi:type="dcterms:W3CDTF">2015-08-29T16:55:56Z</dcterms:created>
  <dcterms:modified xsi:type="dcterms:W3CDTF">2015-08-29T17:47:51Z</dcterms:modified>
</cp:coreProperties>
</file>