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6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98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/>
              <a:t>Náš</a:t>
            </a:r>
            <a:r>
              <a:rPr lang="en-US" sz="3500" dirty="0"/>
              <a:t> </a:t>
            </a:r>
            <a:r>
              <a:rPr lang="en-US" sz="3500" dirty="0" err="1"/>
              <a:t>Pán</a:t>
            </a:r>
            <a:r>
              <a:rPr lang="en-US" sz="3500" dirty="0"/>
              <a:t>, On je </a:t>
            </a:r>
            <a:r>
              <a:rPr lang="en-US" sz="3500" dirty="0" err="1"/>
              <a:t>kráľov</a:t>
            </a:r>
            <a:r>
              <a:rPr lang="en-US" sz="3500" dirty="0"/>
              <a:t> </a:t>
            </a:r>
            <a:r>
              <a:rPr lang="en-US" sz="3500" dirty="0" err="1"/>
              <a:t>Kráľ</a:t>
            </a:r>
            <a:r>
              <a:rPr lang="en-US" sz="3500" dirty="0"/>
              <a:t>,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Jeho</a:t>
            </a:r>
            <a:r>
              <a:rPr lang="en-US" sz="3500" dirty="0" smtClean="0"/>
              <a:t> </a:t>
            </a:r>
            <a:r>
              <a:rPr lang="en-US" sz="3500" dirty="0" err="1"/>
              <a:t>trón</a:t>
            </a:r>
            <a:r>
              <a:rPr lang="en-US" sz="3500" dirty="0"/>
              <a:t>, </a:t>
            </a:r>
            <a:r>
              <a:rPr lang="en-US" sz="3500" dirty="0" err="1"/>
              <a:t>bude</a:t>
            </a:r>
            <a:r>
              <a:rPr lang="en-US" sz="3500" dirty="0"/>
              <a:t> </a:t>
            </a:r>
            <a:r>
              <a:rPr lang="en-US" sz="3500" dirty="0" err="1"/>
              <a:t>naveky</a:t>
            </a:r>
            <a:r>
              <a:rPr lang="en-US" sz="3500" dirty="0"/>
              <a:t> </a:t>
            </a:r>
            <a:r>
              <a:rPr lang="en-US" sz="3500" dirty="0" err="1"/>
              <a:t>stáť</a:t>
            </a:r>
            <a:r>
              <a:rPr lang="en-US" sz="3500" dirty="0"/>
              <a:t>,</a:t>
            </a:r>
            <a:br>
              <a:rPr lang="en-US" sz="3500" dirty="0"/>
            </a:br>
            <a:r>
              <a:rPr lang="en-US" sz="3500" dirty="0"/>
              <a:t>On </a:t>
            </a:r>
            <a:r>
              <a:rPr lang="en-US" sz="3500" dirty="0" err="1"/>
              <a:t>má</a:t>
            </a:r>
            <a:r>
              <a:rPr lang="en-US" sz="3500" dirty="0"/>
              <a:t> </a:t>
            </a:r>
            <a:r>
              <a:rPr lang="en-US" sz="3500" dirty="0" err="1"/>
              <a:t>všetku</a:t>
            </a:r>
            <a:r>
              <a:rPr lang="en-US" sz="3500" dirty="0"/>
              <a:t> </a:t>
            </a:r>
            <a:r>
              <a:rPr lang="en-US" sz="3500" dirty="0" err="1"/>
              <a:t>vládu</a:t>
            </a:r>
            <a:r>
              <a:rPr lang="en-US" sz="3500" dirty="0"/>
              <a:t> a </a:t>
            </a:r>
            <a:r>
              <a:rPr lang="en-US" sz="3500" dirty="0" err="1"/>
              <a:t>moc</a:t>
            </a:r>
            <a:r>
              <a:rPr lang="en-US" sz="3500" dirty="0"/>
              <a:t>,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náš</a:t>
            </a:r>
            <a:r>
              <a:rPr lang="en-US" sz="3500" dirty="0" smtClean="0"/>
              <a:t> </a:t>
            </a:r>
            <a:r>
              <a:rPr lang="en-US" sz="3500" dirty="0" err="1"/>
              <a:t>Pán</a:t>
            </a:r>
            <a:r>
              <a:rPr lang="en-US" sz="3500" dirty="0"/>
              <a:t>, On je </a:t>
            </a:r>
            <a:r>
              <a:rPr lang="en-US" sz="3500" dirty="0" err="1"/>
              <a:t>kráľov</a:t>
            </a:r>
            <a:r>
              <a:rPr lang="en-US" sz="3500" dirty="0"/>
              <a:t> </a:t>
            </a:r>
            <a:r>
              <a:rPr lang="en-US" sz="3500" dirty="0" err="1"/>
              <a:t>Kráľ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424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96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704</TotalTime>
  <Words>8</Words>
  <Application>Microsoft Macintosh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Black</vt:lpstr>
      <vt:lpstr>PowerPoint Presentation</vt:lpstr>
      <vt:lpstr>Náš Pán, On je kráľov Kráľ,  Jeho trón, bude naveky stáť, On má všetku vládu a moc,  náš Pán, On je kráľov Kráľ.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7</cp:revision>
  <dcterms:created xsi:type="dcterms:W3CDTF">2013-08-10T20:25:22Z</dcterms:created>
  <dcterms:modified xsi:type="dcterms:W3CDTF">2013-10-20T15:30:59Z</dcterms:modified>
</cp:coreProperties>
</file>